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sldIdLst>
    <p:sldId id="256" r:id="rId2"/>
    <p:sldId id="284" r:id="rId3"/>
    <p:sldId id="258" r:id="rId4"/>
    <p:sldId id="271" r:id="rId5"/>
    <p:sldId id="267" r:id="rId6"/>
    <p:sldId id="283" r:id="rId7"/>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0C3556-D907-41FB-A6D7-0C6B0BA94E7A}" v="14" dt="2025-08-31T17:36:48.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8" d="100"/>
          <a:sy n="38" d="100"/>
        </p:scale>
        <p:origin x="56"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rividhya Sithirai Petchimuthu" userId="29f78b0e-3600-4e94-aba6-893d1c810fa9" providerId="ADAL" clId="{970C3556-D907-41FB-A6D7-0C6B0BA94E7A}"/>
    <pc:docChg chg="undo custSel modSld">
      <pc:chgData name="Srividhya Sithirai Petchimuthu" userId="29f78b0e-3600-4e94-aba6-893d1c810fa9" providerId="ADAL" clId="{970C3556-D907-41FB-A6D7-0C6B0BA94E7A}" dt="2025-08-31T18:12:30.636" v="653" actId="108"/>
      <pc:docMkLst>
        <pc:docMk/>
      </pc:docMkLst>
      <pc:sldChg chg="modSp mod setBg">
        <pc:chgData name="Srividhya Sithirai Petchimuthu" userId="29f78b0e-3600-4e94-aba6-893d1c810fa9" providerId="ADAL" clId="{970C3556-D907-41FB-A6D7-0C6B0BA94E7A}" dt="2025-08-31T17:40:00.763" v="605" actId="14100"/>
        <pc:sldMkLst>
          <pc:docMk/>
          <pc:sldMk cId="44642651" sldId="256"/>
        </pc:sldMkLst>
        <pc:picChg chg="mod modCrop">
          <ac:chgData name="Srividhya Sithirai Petchimuthu" userId="29f78b0e-3600-4e94-aba6-893d1c810fa9" providerId="ADAL" clId="{970C3556-D907-41FB-A6D7-0C6B0BA94E7A}" dt="2025-08-31T17:40:00.763" v="605" actId="14100"/>
          <ac:picMkLst>
            <pc:docMk/>
            <pc:sldMk cId="44642651" sldId="256"/>
            <ac:picMk id="5" creationId="{0B29662E-8CBD-B35C-F678-8C140D3982D0}"/>
          </ac:picMkLst>
        </pc:picChg>
      </pc:sldChg>
      <pc:sldChg chg="modSp mod">
        <pc:chgData name="Srividhya Sithirai Petchimuthu" userId="29f78b0e-3600-4e94-aba6-893d1c810fa9" providerId="ADAL" clId="{970C3556-D907-41FB-A6D7-0C6B0BA94E7A}" dt="2025-08-31T17:40:42.952" v="632" actId="18131"/>
        <pc:sldMkLst>
          <pc:docMk/>
          <pc:sldMk cId="0" sldId="258"/>
        </pc:sldMkLst>
        <pc:picChg chg="mod modCrop">
          <ac:chgData name="Srividhya Sithirai Petchimuthu" userId="29f78b0e-3600-4e94-aba6-893d1c810fa9" providerId="ADAL" clId="{970C3556-D907-41FB-A6D7-0C6B0BA94E7A}" dt="2025-08-31T17:40:42.952" v="632" actId="18131"/>
          <ac:picMkLst>
            <pc:docMk/>
            <pc:sldMk cId="0" sldId="258"/>
            <ac:picMk id="26" creationId="{3B8BE5C2-2C96-5BB7-AC5F-16D9569D8EC8}"/>
          </ac:picMkLst>
        </pc:picChg>
      </pc:sldChg>
      <pc:sldChg chg="delSp modSp mod">
        <pc:chgData name="Srividhya Sithirai Petchimuthu" userId="29f78b0e-3600-4e94-aba6-893d1c810fa9" providerId="ADAL" clId="{970C3556-D907-41FB-A6D7-0C6B0BA94E7A}" dt="2025-08-31T18:11:40.349" v="638" actId="1076"/>
        <pc:sldMkLst>
          <pc:docMk/>
          <pc:sldMk cId="0" sldId="267"/>
        </pc:sldMkLst>
        <pc:spChg chg="del">
          <ac:chgData name="Srividhya Sithirai Petchimuthu" userId="29f78b0e-3600-4e94-aba6-893d1c810fa9" providerId="ADAL" clId="{970C3556-D907-41FB-A6D7-0C6B0BA94E7A}" dt="2025-08-31T18:11:31.646" v="637" actId="478"/>
          <ac:spMkLst>
            <pc:docMk/>
            <pc:sldMk cId="0" sldId="267"/>
            <ac:spMk id="8" creationId="{00000000-0000-0000-0000-000000000000}"/>
          </ac:spMkLst>
        </pc:spChg>
        <pc:spChg chg="del">
          <ac:chgData name="Srividhya Sithirai Petchimuthu" userId="29f78b0e-3600-4e94-aba6-893d1c810fa9" providerId="ADAL" clId="{970C3556-D907-41FB-A6D7-0C6B0BA94E7A}" dt="2025-08-31T18:11:30.178" v="636" actId="478"/>
          <ac:spMkLst>
            <pc:docMk/>
            <pc:sldMk cId="0" sldId="267"/>
            <ac:spMk id="9" creationId="{00000000-0000-0000-0000-000000000000}"/>
          </ac:spMkLst>
        </pc:spChg>
        <pc:graphicFrameChg chg="mod">
          <ac:chgData name="Srividhya Sithirai Petchimuthu" userId="29f78b0e-3600-4e94-aba6-893d1c810fa9" providerId="ADAL" clId="{970C3556-D907-41FB-A6D7-0C6B0BA94E7A}" dt="2025-08-31T18:11:40.349" v="638" actId="1076"/>
          <ac:graphicFrameMkLst>
            <pc:docMk/>
            <pc:sldMk cId="0" sldId="267"/>
            <ac:graphicFrameMk id="11" creationId="{BA451B6E-692A-8C80-7CB1-439391FF9408}"/>
          </ac:graphicFrameMkLst>
        </pc:graphicFrameChg>
      </pc:sldChg>
      <pc:sldChg chg="modSp mod">
        <pc:chgData name="Srividhya Sithirai Petchimuthu" userId="29f78b0e-3600-4e94-aba6-893d1c810fa9" providerId="ADAL" clId="{970C3556-D907-41FB-A6D7-0C6B0BA94E7A}" dt="2025-08-31T18:11:24.982" v="634" actId="1076"/>
        <pc:sldMkLst>
          <pc:docMk/>
          <pc:sldMk cId="2471281684" sldId="271"/>
        </pc:sldMkLst>
        <pc:graphicFrameChg chg="mod">
          <ac:chgData name="Srividhya Sithirai Petchimuthu" userId="29f78b0e-3600-4e94-aba6-893d1c810fa9" providerId="ADAL" clId="{970C3556-D907-41FB-A6D7-0C6B0BA94E7A}" dt="2025-08-31T18:11:24.982" v="634" actId="1076"/>
          <ac:graphicFrameMkLst>
            <pc:docMk/>
            <pc:sldMk cId="2471281684" sldId="271"/>
            <ac:graphicFrameMk id="11" creationId="{92FFADE0-6661-F183-2B32-543C2F4739F4}"/>
          </ac:graphicFrameMkLst>
        </pc:graphicFrameChg>
      </pc:sldChg>
      <pc:sldChg chg="delSp modSp mod">
        <pc:chgData name="Srividhya Sithirai Petchimuthu" userId="29f78b0e-3600-4e94-aba6-893d1c810fa9" providerId="ADAL" clId="{970C3556-D907-41FB-A6D7-0C6B0BA94E7A}" dt="2025-08-31T18:12:30.636" v="653" actId="108"/>
        <pc:sldMkLst>
          <pc:docMk/>
          <pc:sldMk cId="2535733576" sldId="283"/>
        </pc:sldMkLst>
        <pc:spChg chg="del">
          <ac:chgData name="Srividhya Sithirai Petchimuthu" userId="29f78b0e-3600-4e94-aba6-893d1c810fa9" providerId="ADAL" clId="{970C3556-D907-41FB-A6D7-0C6B0BA94E7A}" dt="2025-08-31T18:11:47.382" v="641" actId="478"/>
          <ac:spMkLst>
            <pc:docMk/>
            <pc:sldMk cId="2535733576" sldId="283"/>
            <ac:spMk id="8" creationId="{A0BCF07F-FE01-69D6-9995-F2A07D504975}"/>
          </ac:spMkLst>
        </pc:spChg>
        <pc:spChg chg="del">
          <ac:chgData name="Srividhya Sithirai Petchimuthu" userId="29f78b0e-3600-4e94-aba6-893d1c810fa9" providerId="ADAL" clId="{970C3556-D907-41FB-A6D7-0C6B0BA94E7A}" dt="2025-08-31T18:11:45.152" v="640" actId="478"/>
          <ac:spMkLst>
            <pc:docMk/>
            <pc:sldMk cId="2535733576" sldId="283"/>
            <ac:spMk id="9" creationId="{C4222F55-0E90-B839-9D14-DDB9580387EE}"/>
          </ac:spMkLst>
        </pc:spChg>
        <pc:spChg chg="mod">
          <ac:chgData name="Srividhya Sithirai Petchimuthu" userId="29f78b0e-3600-4e94-aba6-893d1c810fa9" providerId="ADAL" clId="{970C3556-D907-41FB-A6D7-0C6B0BA94E7A}" dt="2025-08-31T18:12:30.636" v="653" actId="108"/>
          <ac:spMkLst>
            <pc:docMk/>
            <pc:sldMk cId="2535733576" sldId="283"/>
            <ac:spMk id="10" creationId="{8A7CFB75-B53D-64EC-4571-0004E208F77E}"/>
          </ac:spMkLst>
        </pc:spChg>
        <pc:graphicFrameChg chg="mod">
          <ac:chgData name="Srividhya Sithirai Petchimuthu" userId="29f78b0e-3600-4e94-aba6-893d1c810fa9" providerId="ADAL" clId="{970C3556-D907-41FB-A6D7-0C6B0BA94E7A}" dt="2025-08-31T18:11:55.225" v="642" actId="1076"/>
          <ac:graphicFrameMkLst>
            <pc:docMk/>
            <pc:sldMk cId="2535733576" sldId="283"/>
            <ac:graphicFrameMk id="11" creationId="{51EB78E6-9E58-F16D-85C2-D4CB7791A9D3}"/>
          </ac:graphicFrameMkLst>
        </pc:graphicFrame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A13483-A24C-97DB-1FAB-B1EE383D6793}"/>
              </a:ext>
            </a:extLst>
          </p:cNvPr>
          <p:cNvSpPr/>
          <p:nvPr/>
        </p:nvSpPr>
        <p:spPr>
          <a:xfrm>
            <a:off x="5067300" y="-429"/>
            <a:ext cx="7142987" cy="6857571"/>
          </a:xfrm>
          <a:prstGeom prst="rect">
            <a:avLst/>
          </a:prstGeom>
          <a:gradFill>
            <a:gsLst>
              <a:gs pos="0">
                <a:srgbClr val="FF411C"/>
              </a:gs>
              <a:gs pos="100000">
                <a:srgbClr val="92248E"/>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30CBF15A-228E-7325-6D7D-982EA5375DC4}"/>
              </a:ext>
            </a:extLst>
          </p:cNvPr>
          <p:cNvSpPr/>
          <p:nvPr/>
        </p:nvSpPr>
        <p:spPr>
          <a:xfrm>
            <a:off x="5067301" y="0"/>
            <a:ext cx="7158340" cy="6858000"/>
          </a:xfrm>
          <a:prstGeom prst="rect">
            <a:avLst/>
          </a:prstGeom>
          <a:gradFill>
            <a:gsLst>
              <a:gs pos="27000">
                <a:srgbClr val="DA002F">
                  <a:alpha val="6000"/>
                </a:srgbClr>
              </a:gs>
              <a:gs pos="98000">
                <a:srgbClr val="9B3597">
                  <a:alpha val="72941"/>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EBBC545E-CFDF-A40B-046E-AEC9E529B81C}"/>
              </a:ext>
            </a:extLst>
          </p:cNvPr>
          <p:cNvSpPr/>
          <p:nvPr/>
        </p:nvSpPr>
        <p:spPr>
          <a:xfrm rot="10800000">
            <a:off x="5067300" y="4571999"/>
            <a:ext cx="7158340" cy="2286000"/>
          </a:xfrm>
          <a:prstGeom prst="rect">
            <a:avLst/>
          </a:prstGeom>
          <a:gradFill>
            <a:gsLst>
              <a:gs pos="28000">
                <a:srgbClr val="FF907A">
                  <a:alpha val="40000"/>
                </a:srgbClr>
              </a:gs>
              <a:gs pos="100000">
                <a:srgbClr val="DA002F">
                  <a:alpha val="20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a:extLst>
              <a:ext uri="{FF2B5EF4-FFF2-40B4-BE49-F238E27FC236}">
                <a16:creationId xmlns:a16="http://schemas.microsoft.com/office/drawing/2014/main" id="{B90503D3-D62B-0038-E24C-05C4B676AF66}"/>
              </a:ext>
            </a:extLst>
          </p:cNvPr>
          <p:cNvSpPr/>
          <p:nvPr/>
        </p:nvSpPr>
        <p:spPr>
          <a:xfrm rot="13704304">
            <a:off x="6080918" y="830588"/>
            <a:ext cx="4998441" cy="4998441"/>
          </a:xfrm>
          <a:prstGeom prst="ellipse">
            <a:avLst/>
          </a:prstGeom>
          <a:gradFill>
            <a:gsLst>
              <a:gs pos="39000">
                <a:srgbClr val="FFDBCC">
                  <a:alpha val="0"/>
                </a:srgbClr>
              </a:gs>
              <a:gs pos="100000">
                <a:srgbClr val="FF907A">
                  <a:alpha val="20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687568" y="1270535"/>
            <a:ext cx="5513832" cy="2889504"/>
          </a:xfrm>
        </p:spPr>
        <p:txBody>
          <a:bodyPr vert="horz" lIns="91440" tIns="45720" rIns="91440" bIns="45720" rtlCol="0" anchor="b">
            <a:normAutofit/>
          </a:bodyPr>
          <a:lstStyle>
            <a:lvl1pPr>
              <a:defRPr lang="en-US" sz="3600" cap="all" spc="700"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687568" y="4974336"/>
            <a:ext cx="5715000" cy="1481328"/>
          </a:xfrm>
        </p:spPr>
        <p:txBody>
          <a:bodyPr vert="horz" lIns="91440" tIns="45720" rIns="91440" bIns="45720" rtlCol="0" anchor="ctr">
            <a:normAutofit/>
          </a:bodyPr>
          <a:lstStyle>
            <a:lvl1pPr marL="0" indent="0">
              <a:buNone/>
              <a:defRPr lang="en-US" cap="all" spc="400" baseline="0" dirty="0">
                <a:solidFill>
                  <a:schemeClr val="bg1"/>
                </a:solidFill>
              </a:defRPr>
            </a:lvl1pPr>
          </a:lstStyle>
          <a:p>
            <a:pPr lvl="0"/>
            <a:r>
              <a:rPr lang="en-US" dirty="0"/>
              <a:t>Click to edit Master subtitle style</a:t>
            </a:r>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0" y="0"/>
            <a:ext cx="5067300" cy="6858000"/>
          </a:xfrm>
          <a:blipFill>
            <a:blip r:embed="rId2">
              <a:alphaModFix amt="70000"/>
            </a:blip>
            <a:stretch>
              <a:fillRect/>
            </a:stretch>
          </a:blipFill>
        </p:spPr>
        <p:txBody>
          <a:bodyPr/>
          <a:lstStyle>
            <a:lvl1pPr marL="0" indent="0">
              <a:buNone/>
              <a:defRPr/>
            </a:lvl1pPr>
          </a:lstStyle>
          <a:p>
            <a:r>
              <a:rPr lang="en-US" dirty="0"/>
              <a:t>.</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687566" y="6455664"/>
            <a:ext cx="2902571" cy="365760"/>
          </a:xfrm>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608425" y="6455664"/>
            <a:ext cx="2986167" cy="365760"/>
          </a:xfrm>
        </p:spPr>
        <p:txBody>
          <a:bodyPr/>
          <a:lstStyle>
            <a:lvl1pPr>
              <a:defRPr>
                <a:solidFill>
                  <a:schemeClr val="bg1"/>
                </a:solidFill>
              </a:defRPr>
            </a:lvl1pPr>
          </a:lstStyle>
          <a:p>
            <a:fld id="{22927AFB-A171-440E-85AE-8173A49EBA6A}" type="datetime2">
              <a:rPr lang="en-US" smtClean="0"/>
              <a:t>Sunday, August 31,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8730051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2555FD-4C27-26F9-D396-F44BD2552350}"/>
              </a:ext>
            </a:extLst>
          </p:cNvPr>
          <p:cNvSpPr/>
          <p:nvPr/>
        </p:nvSpPr>
        <p:spPr>
          <a:xfrm flipH="1">
            <a:off x="0" y="0"/>
            <a:ext cx="12188952"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14D9F56-D5FE-5416-E898-561CCD18E63E}"/>
              </a:ext>
            </a:extLst>
          </p:cNvPr>
          <p:cNvSpPr/>
          <p:nvPr/>
        </p:nvSpPr>
        <p:spPr>
          <a:xfrm>
            <a:off x="-7226" y="2522"/>
            <a:ext cx="12210294" cy="685547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DCE312D2-549E-F681-7F68-B8AAD2F7696A}"/>
              </a:ext>
            </a:extLst>
          </p:cNvPr>
          <p:cNvSpPr/>
          <p:nvPr/>
        </p:nvSpPr>
        <p:spPr>
          <a:xfrm rot="10800000" flipH="1">
            <a:off x="383414" y="0"/>
            <a:ext cx="11826874" cy="6858000"/>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5CC4FFFC-E214-3024-4ED7-32DAAA7A66E0}"/>
              </a:ext>
            </a:extLst>
          </p:cNvPr>
          <p:cNvSpPr/>
          <p:nvPr/>
        </p:nvSpPr>
        <p:spPr>
          <a:xfrm rot="5400000" flipH="1">
            <a:off x="4945773" y="-4953002"/>
            <a:ext cx="2286000" cy="12192001"/>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963C23C4-6670-C4D3-CA25-EAF7EB91AC78}"/>
              </a:ext>
            </a:extLst>
          </p:cNvPr>
          <p:cNvSpPr/>
          <p:nvPr/>
        </p:nvSpPr>
        <p:spPr>
          <a:xfrm rot="10800000">
            <a:off x="3048" y="-5047"/>
            <a:ext cx="12188952" cy="6420678"/>
          </a:xfrm>
          <a:prstGeom prst="rect">
            <a:avLst/>
          </a:prstGeom>
          <a:gradFill>
            <a:gsLst>
              <a:gs pos="0">
                <a:srgbClr val="FA0036">
                  <a:alpha val="22000"/>
                </a:srgbClr>
              </a:gs>
              <a:gs pos="52000">
                <a:srgbClr val="FF907A">
                  <a:alpha val="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FAF9AED1-BD83-3598-C1F0-DC7ED0150981}"/>
              </a:ext>
            </a:extLst>
          </p:cNvPr>
          <p:cNvSpPr/>
          <p:nvPr/>
        </p:nvSpPr>
        <p:spPr>
          <a:xfrm rot="20481594" flipH="1">
            <a:off x="6172247" y="626278"/>
            <a:ext cx="5005754" cy="5005754"/>
          </a:xfrm>
          <a:prstGeom prst="ellipse">
            <a:avLst/>
          </a:pr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731520" y="2596896"/>
            <a:ext cx="8933688" cy="3566160"/>
          </a:xfrm>
        </p:spPr>
        <p:txBody>
          <a:bodyPr anchor="b">
            <a:normAutofit/>
          </a:bodyPr>
          <a:lstStyle>
            <a:lvl1pPr>
              <a:lnSpc>
                <a:spcPct val="110000"/>
              </a:lnSpc>
              <a:defRPr sz="6000" cap="all" spc="700"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bg1"/>
                </a:solidFill>
              </a:defRPr>
            </a:lvl1pPr>
          </a:lstStyle>
          <a:p>
            <a:fld id="{CF9D34E2-F5B0-4166-BCAC-F99A4EBB0C26}" type="datetime2">
              <a:rPr lang="en-US" smtClean="0"/>
              <a:t>Sunday, August 31, 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bg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210731613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5C5E01-6047-09D9-CA8C-ACF771ED4F5F}"/>
              </a:ext>
            </a:extLst>
          </p:cNvPr>
          <p:cNvSpPr/>
          <p:nvPr/>
        </p:nvSpPr>
        <p:spPr>
          <a:xfrm>
            <a:off x="-2" y="0"/>
            <a:ext cx="1219200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735CD2-2790-A02E-C1A3-EB251A110779}"/>
              </a:ext>
            </a:extLst>
          </p:cNvPr>
          <p:cNvSpPr/>
          <p:nvPr/>
        </p:nvSpPr>
        <p:spPr>
          <a:xfrm flipH="1">
            <a:off x="-2" y="0"/>
            <a:ext cx="6096000" cy="6858000"/>
          </a:xfrm>
          <a:prstGeom prst="rect">
            <a:avLst/>
          </a:prstGeom>
          <a:gradFill>
            <a:gsLst>
              <a:gs pos="8000">
                <a:srgbClr val="FF907A"/>
              </a:gs>
              <a:gs pos="100000">
                <a:srgbClr val="DA002F">
                  <a:alpha val="88627"/>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7BCFA5-D41F-08E8-0C59-3B6D1AE8FC85}"/>
              </a:ext>
            </a:extLst>
          </p:cNvPr>
          <p:cNvSpPr/>
          <p:nvPr/>
        </p:nvSpPr>
        <p:spPr>
          <a:xfrm flipH="1">
            <a:off x="0" y="17416"/>
            <a:ext cx="5067300" cy="6840156"/>
          </a:xfrm>
          <a:prstGeom prst="rect">
            <a:avLst/>
          </a:prstGeom>
          <a:gradFill>
            <a:gsLst>
              <a:gs pos="22000">
                <a:srgbClr val="FF5076">
                  <a:alpha val="0"/>
                </a:srgbClr>
              </a:gs>
              <a:gs pos="99000">
                <a:srgbClr val="92248E">
                  <a:alpha val="91765"/>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833A7D-2BA4-F824-376C-8607C290E93B}"/>
              </a:ext>
            </a:extLst>
          </p:cNvPr>
          <p:cNvSpPr/>
          <p:nvPr/>
        </p:nvSpPr>
        <p:spPr>
          <a:xfrm rot="5400000" flipH="1">
            <a:off x="-20998" y="723590"/>
            <a:ext cx="6595192" cy="5638799"/>
          </a:xfrm>
          <a:prstGeom prst="rect">
            <a:avLst/>
          </a:prstGeom>
          <a:gradFill>
            <a:gsLst>
              <a:gs pos="2000">
                <a:srgbClr val="DA002F">
                  <a:alpha val="18824"/>
                </a:srgbClr>
              </a:gs>
              <a:gs pos="57000">
                <a:srgbClr val="FE4A00">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CFC381E-3DA3-22D7-F3CB-6FF3B17D6865}"/>
              </a:ext>
            </a:extLst>
          </p:cNvPr>
          <p:cNvSpPr/>
          <p:nvPr/>
        </p:nvSpPr>
        <p:spPr>
          <a:xfrm rot="12508972">
            <a:off x="652110" y="716188"/>
            <a:ext cx="5005754" cy="5005754"/>
          </a:xfrm>
          <a:prstGeom prst="ellipse">
            <a:avLst/>
          </a:prstGeom>
          <a:gradFill>
            <a:gsLst>
              <a:gs pos="31000">
                <a:srgbClr val="FF907A">
                  <a:alpha val="0"/>
                </a:srgbClr>
              </a:gs>
              <a:gs pos="85000">
                <a:srgbClr val="FFBCAF">
                  <a:alpha val="22745"/>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22960" y="2029968"/>
            <a:ext cx="4398264" cy="2825496"/>
          </a:xfrm>
        </p:spPr>
        <p:txBody>
          <a:bodyPr anchor="ctr">
            <a:normAutofit/>
          </a:bodyPr>
          <a:lstStyle>
            <a:lvl1pPr algn="ctr">
              <a:lnSpc>
                <a:spcPct val="110000"/>
              </a:lnSpc>
              <a:defRPr sz="4000" cap="all" spc="700" baseline="0">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004304" y="584688"/>
            <a:ext cx="4517136" cy="5688623"/>
          </a:xfrm>
        </p:spPr>
        <p:txBody>
          <a:bodyPr vert="horz" lIns="91440" tIns="45720" rIns="91440" bIns="45720" rtlCol="0" anchor="ctr">
            <a:normAutofit/>
          </a:bodyPr>
          <a:lstStyle>
            <a:lvl1pPr marL="342900" indent="-342900">
              <a:buFont typeface="+mj-lt"/>
              <a:buAutoNum type="arabicPeriod"/>
              <a:defRPr lang="en-US" sz="1800"/>
            </a:lvl1pPr>
            <a:lvl2pPr marL="571500" indent="-342900">
              <a:buFont typeface="+mj-lt"/>
              <a:buAutoNum type="arabicPeriod"/>
              <a:defRPr sz="1600"/>
            </a:lvl2pPr>
            <a:lvl3pPr marL="800100" indent="-342900">
              <a:buFont typeface="+mj-lt"/>
              <a:buAutoNum type="arabicPeriod"/>
              <a:defRPr sz="1400"/>
            </a:lvl3pPr>
            <a:lvl4pPr>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802FDF1D-424D-4F55-8CAE-9342A40AFD81}" type="datetime2">
              <a:rPr lang="en-US" smtClean="0"/>
              <a:t>Sunday, August 31, 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87487618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51A20-2748-7167-D322-21FEFCFAA88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BB6C2A-5CA9-E68C-069E-E0E25559DCC0}"/>
              </a:ext>
            </a:extLst>
          </p:cNvPr>
          <p:cNvSpPr/>
          <p:nvPr/>
        </p:nvSpPr>
        <p:spPr>
          <a:xfrm flipH="1">
            <a:off x="-1" y="6408743"/>
            <a:ext cx="12191998" cy="449257"/>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80550C-DE5E-1065-0630-D03C188FDDD1}"/>
              </a:ext>
            </a:extLst>
          </p:cNvPr>
          <p:cNvSpPr/>
          <p:nvPr/>
        </p:nvSpPr>
        <p:spPr>
          <a:xfrm flipH="1">
            <a:off x="-1" y="6408742"/>
            <a:ext cx="6281929" cy="449258"/>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86600" y="1014984"/>
            <a:ext cx="4489704" cy="1463040"/>
          </a:xfrm>
        </p:spPr>
        <p:txBody>
          <a:bodyPr anchor="t">
            <a:normAutofit/>
          </a:bodyPr>
          <a:lstStyle>
            <a:lvl1pPr>
              <a:defRPr sz="4000" cap="all" spc="700" baseline="0"/>
            </a:lvl1pPr>
          </a:lstStyle>
          <a:p>
            <a:r>
              <a:rPr lang="en-US" dirty="0"/>
              <a:t>Click to edit Master title style</a:t>
            </a:r>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6281928" cy="6411311"/>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086600" y="2633472"/>
            <a:ext cx="4498848" cy="2980944"/>
          </a:xfrm>
        </p:spPr>
        <p:txBody>
          <a:bodyPr anchor="b">
            <a:normAutofit/>
          </a:bodyPr>
          <a:lstStyle>
            <a:lvl1pPr marL="342900" indent="-342900">
              <a:buFont typeface="+mj-lt"/>
              <a:buAutoNum type="arabicPeriod"/>
              <a:defRPr sz="1800"/>
            </a:lvl1pPr>
            <a:lvl2pPr marL="571500" indent="-342900">
              <a:buFont typeface="+mj-lt"/>
              <a:buAutoNum type="arabicPeriod"/>
              <a:defRPr sz="1600"/>
            </a:lvl2pPr>
            <a:lvl3pPr marL="685800" indent="-2286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137160" y="6455664"/>
            <a:ext cx="3557016" cy="365760"/>
          </a:xfrm>
        </p:spPr>
        <p:txBody>
          <a:bodyPr/>
          <a:lstStyle>
            <a:lvl1pPr>
              <a:defRPr>
                <a:solidFill>
                  <a:schemeClr val="bg1"/>
                </a:solidFill>
              </a:defRPr>
            </a:lvl1pPr>
          </a:lstStyle>
          <a:p>
            <a:r>
              <a:rPr lang="en-US"/>
              <a:t>Sample Footer Text</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A7019B1F-F9E0-40A8-8123-21681C0812EB}" type="datetime2">
              <a:rPr lang="en-US" smtClean="0"/>
              <a:t>Sunday, August 31, 2025</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43908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FF914-ECFF-A4E1-AD86-108676B324D3}"/>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8606AF-234E-F01C-E350-3E326E5ABE30}"/>
              </a:ext>
            </a:extLst>
          </p:cNvPr>
          <p:cNvSpPr/>
          <p:nvPr/>
        </p:nvSpPr>
        <p:spPr>
          <a:xfrm>
            <a:off x="-11209" y="0"/>
            <a:ext cx="12203208" cy="1698952"/>
          </a:xfrm>
          <a:prstGeom prst="rect">
            <a:avLst/>
          </a:prstGeom>
          <a:gradFill>
            <a:gsLst>
              <a:gs pos="0">
                <a:srgbClr val="DA002F"/>
              </a:gs>
              <a:gs pos="100000">
                <a:srgbClr val="FF8463"/>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FE6AE3A-A1C7-E9CA-615A-87942C8FD35D}"/>
              </a:ext>
            </a:extLst>
          </p:cNvPr>
          <p:cNvSpPr/>
          <p:nvPr/>
        </p:nvSpPr>
        <p:spPr>
          <a:xfrm>
            <a:off x="-11210" y="4199"/>
            <a:ext cx="8126510" cy="1694753"/>
          </a:xfrm>
          <a:prstGeom prst="rect">
            <a:avLst/>
          </a:prstGeom>
          <a:gradFill>
            <a:gsLst>
              <a:gs pos="37000">
                <a:srgbClr val="FF6C4F">
                  <a:alpha val="41961"/>
                </a:srgbClr>
              </a:gs>
              <a:gs pos="99000">
                <a:srgbClr val="DA002F">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082EBC-AF50-5C78-B731-0C4380660AF5}"/>
              </a:ext>
            </a:extLst>
          </p:cNvPr>
          <p:cNvSpPr/>
          <p:nvPr/>
        </p:nvSpPr>
        <p:spPr>
          <a:xfrm>
            <a:off x="5466" y="-6046"/>
            <a:ext cx="12197741" cy="1694753"/>
          </a:xfrm>
          <a:prstGeom prst="rect">
            <a:avLst/>
          </a:prstGeom>
          <a:gradFill>
            <a:gsLst>
              <a:gs pos="32000">
                <a:srgbClr val="D861D4">
                  <a:alpha val="0"/>
                </a:srgbClr>
              </a:gs>
              <a:gs pos="100000">
                <a:srgbClr val="93258E">
                  <a:alpha val="65882"/>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347472"/>
            <a:ext cx="9875520" cy="1033272"/>
          </a:xfrm>
        </p:spPr>
        <p:txBody>
          <a:bodyPr anchor="ct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33272" y="2203703"/>
            <a:ext cx="9875520" cy="4067623"/>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37160" y="6455664"/>
            <a:ext cx="3557016" cy="365760"/>
          </a:xfrm>
        </p:spPr>
        <p:txBody>
          <a:bodyPr/>
          <a:lstStyle>
            <a:lvl1pPr>
              <a:defRPr>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9326AF6F-B60F-4C18-B9AB-ED82420774C4}" type="datetime2">
              <a:rPr lang="en-US" smtClean="0"/>
              <a:t>Sunday, August 31,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156883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2103120"/>
            <a:ext cx="4325112" cy="2454796"/>
          </a:xfrm>
        </p:spPr>
        <p:txBody>
          <a:bodyPr anchor="t">
            <a:normAutofit/>
          </a:bodyPr>
          <a:lstStyle>
            <a:lvl1pPr>
              <a:defRPr sz="44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103120"/>
            <a:ext cx="4325112" cy="2459736"/>
          </a:xfrm>
        </p:spPr>
        <p:txBody>
          <a:bodyPr vert="horz" lIns="91440" tIns="45720" rIns="91440" bIns="45720" rtlCol="0">
            <a:normAutofit/>
          </a:bodyPr>
          <a:lstStyle>
            <a:lvl1pPr marL="0" indent="0">
              <a:buNone/>
              <a:defRPr lang="en-US" sz="20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CF6005E-1485-423F-B5D4-36E24475CFEE}" type="datetime2">
              <a:rPr lang="en-US" smtClean="0"/>
              <a:t>Sunday, August 31,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9289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813048" cy="299923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11371" y="1600200"/>
            <a:ext cx="4892656" cy="3657600"/>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04E31E-DF49-445C-800F-5FFC1FA8170B}" type="datetime2">
              <a:rPr lang="en-US" smtClean="0"/>
              <a:t>Sunday, August 31,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40957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611880" cy="299923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065776" y="1600200"/>
            <a:ext cx="6135624" cy="4297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3541D06-5B5C-452D-81B5-D55337162AD4}" type="datetime2">
              <a:rPr lang="en-US" smtClean="0"/>
              <a:t>Sunday, August 31,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71215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3547872" cy="496519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065776" y="704088"/>
            <a:ext cx="6394704" cy="52120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08F4B41-77D5-4516-9B41-E9168C96B23B}" type="datetime2">
              <a:rPr lang="en-US" smtClean="0"/>
              <a:t>Sunday, August 31,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26448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2916936" cy="2916936"/>
          </a:xfrm>
        </p:spPr>
        <p:txBody>
          <a:bodyPr anchor="t">
            <a:normAutofit/>
          </a:bodyPr>
          <a:lstStyle>
            <a:lvl1pPr>
              <a:defRPr sz="3200">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588626" y="704088"/>
            <a:ext cx="7132320" cy="55778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bg1"/>
                </a:solidFill>
              </a:defRPr>
            </a:lvl1pPr>
          </a:lstStyle>
          <a:p>
            <a:fld id="{1D37B679-27F6-4DEC-AE7E-AE12D4B5C168}" type="datetime2">
              <a:rPr lang="en-US" smtClean="0"/>
              <a:t>Sunday, August 31,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586031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8DFF7-84C4-DA92-2628-88F515669E31}"/>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358C6A-FFB7-7F91-94AA-423822AA8C38}"/>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7B507E-31E7-16F8-CF5C-A1250BA873D8}"/>
              </a:ext>
            </a:extLst>
          </p:cNvPr>
          <p:cNvSpPr/>
          <p:nvPr/>
        </p:nvSpPr>
        <p:spPr>
          <a:xfrm flipH="1">
            <a:off x="8022440" y="6406116"/>
            <a:ext cx="4169557"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75488"/>
            <a:ext cx="6400800" cy="119786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856232"/>
            <a:ext cx="6400800" cy="4005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33F47ADC-E381-68F6-8F09-4B69A1B92548}"/>
              </a:ext>
            </a:extLst>
          </p:cNvPr>
          <p:cNvSpPr>
            <a:spLocks noGrp="1"/>
          </p:cNvSpPr>
          <p:nvPr>
            <p:ph type="pic" sz="quarter" idx="15" hasCustomPrompt="1"/>
          </p:nvPr>
        </p:nvSpPr>
        <p:spPr>
          <a:xfrm>
            <a:off x="8022440" y="603504"/>
            <a:ext cx="3553863" cy="5202936"/>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A318DFB-5F24-4AAB-A84B-D248D5DAC033}" type="datetime2">
              <a:rPr lang="en-US" smtClean="0"/>
              <a:t>Sunday, August 31,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51987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347472"/>
            <a:ext cx="9985248" cy="960120"/>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33272" y="1563624"/>
            <a:ext cx="9985248"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274BCA4-07E8-484C-A268-7A7F4DBB4C79}" type="datetime2">
              <a:rPr lang="en-US" smtClean="0"/>
              <a:t>Sunday, August 31,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14087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71C36B-E56C-A499-1D3F-AC8DC09B0AE3}"/>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BC72D07-FB95-F16C-6535-C8AEB3ACAFA0}"/>
              </a:ext>
            </a:extLst>
          </p:cNvPr>
          <p:cNvSpPr/>
          <p:nvPr/>
        </p:nvSpPr>
        <p:spPr>
          <a:xfrm rot="10800000" flipH="1">
            <a:off x="0" y="6408316"/>
            <a:ext cx="12192000" cy="449684"/>
          </a:xfrm>
          <a:prstGeom prst="rect">
            <a:avLst/>
          </a:prstGeom>
          <a:gradFill>
            <a:gsLst>
              <a:gs pos="14000">
                <a:srgbClr val="FE4A00">
                  <a:alpha val="27843"/>
                </a:srgbClr>
              </a:gs>
              <a:gs pos="100000">
                <a:srgbClr val="DA002F">
                  <a:alpha val="84706"/>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AA119A-27E9-C86D-0929-AC7B5A35BD16}"/>
              </a:ext>
            </a:extLst>
          </p:cNvPr>
          <p:cNvSpPr/>
          <p:nvPr/>
        </p:nvSpPr>
        <p:spPr>
          <a:xfrm flipH="1">
            <a:off x="3807553" y="6408316"/>
            <a:ext cx="8384444" cy="449684"/>
          </a:xfrm>
          <a:prstGeom prst="rect">
            <a:avLst/>
          </a:prstGeom>
          <a:gradFill>
            <a:gsLst>
              <a:gs pos="9000">
                <a:srgbClr val="D861D4">
                  <a:alpha val="67843"/>
                </a:srgbClr>
              </a:gs>
              <a:gs pos="99000">
                <a:srgbClr val="92248E"/>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4" y="310896"/>
            <a:ext cx="6858000" cy="92354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11" name="Picture Placeholder 10">
            <a:extLst>
              <a:ext uri="{FF2B5EF4-FFF2-40B4-BE49-F238E27FC236}">
                <a16:creationId xmlns:a16="http://schemas.microsoft.com/office/drawing/2014/main" id="{B6DF379E-0D41-B503-1F7F-4E6B2B90CC41}"/>
              </a:ext>
            </a:extLst>
          </p:cNvPr>
          <p:cNvSpPr>
            <a:spLocks noGrp="1"/>
          </p:cNvSpPr>
          <p:nvPr>
            <p:ph type="pic" sz="quarter" idx="15" hasCustomPrompt="1"/>
          </p:nvPr>
        </p:nvSpPr>
        <p:spPr>
          <a:xfrm>
            <a:off x="603503" y="603504"/>
            <a:ext cx="3192563"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4" y="1380744"/>
            <a:ext cx="6858000" cy="4608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bg1"/>
                </a:solidFill>
                <a:effectLst/>
              </a:defRPr>
            </a:lvl1pPr>
          </a:lstStyle>
          <a:p>
            <a:fld id="{71286253-1B6C-4476-BA10-7DFF05BDD8C1}" type="datetime2">
              <a:rPr lang="en-US" smtClean="0"/>
              <a:t>Sunday, August 31,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75127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541EC5E-2E3A-29A5-7F01-3D098A93FA76}"/>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CDB1A6A-A82E-C28C-BC71-E59067A1D47F}"/>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B683A0-4783-F398-8347-7EAF3DEE633C}"/>
              </a:ext>
            </a:extLst>
          </p:cNvPr>
          <p:cNvSpPr/>
          <p:nvPr/>
        </p:nvSpPr>
        <p:spPr>
          <a:xfrm flipH="1">
            <a:off x="8491125" y="6406116"/>
            <a:ext cx="370087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12572"/>
            <a:ext cx="6858000" cy="92354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380744"/>
            <a:ext cx="6858000" cy="4608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86917188-FC72-8B54-8EBD-7107C6956DBB}"/>
              </a:ext>
            </a:extLst>
          </p:cNvPr>
          <p:cNvSpPr>
            <a:spLocks noGrp="1"/>
          </p:cNvSpPr>
          <p:nvPr>
            <p:ph type="pic" sz="quarter" idx="15" hasCustomPrompt="1"/>
          </p:nvPr>
        </p:nvSpPr>
        <p:spPr>
          <a:xfrm>
            <a:off x="8491126" y="603504"/>
            <a:ext cx="3085177" cy="5202936"/>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26721B-6321-48CC-A06F-4DC67D115E8F}" type="datetime2">
              <a:rPr lang="en-US" smtClean="0"/>
              <a:t>Sunday, August 31,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37981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00FDF4-E04E-45E3-73D7-9BD1BD2BCA87}"/>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DCA41D-9DCB-DD45-31CF-2ACE1D2C681B}"/>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1F0C67-B5B9-BA90-0D30-7132F7490891}"/>
              </a:ext>
            </a:extLst>
          </p:cNvPr>
          <p:cNvSpPr/>
          <p:nvPr/>
        </p:nvSpPr>
        <p:spPr>
          <a:xfrm flipH="1">
            <a:off x="5247320" y="6400799"/>
            <a:ext cx="6944677"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3912" y="475488"/>
            <a:ext cx="5440680" cy="1197864"/>
          </a:xfrm>
        </p:spPr>
        <p:txBody>
          <a:bodyPr anchor="b"/>
          <a:lstStyle/>
          <a:p>
            <a:r>
              <a:rPr lang="en-US" dirty="0"/>
              <a:t>Click to edit Master title style</a:t>
            </a:r>
          </a:p>
        </p:txBody>
      </p:sp>
      <p:sp>
        <p:nvSpPr>
          <p:cNvPr id="16" name="Footer Placeholder 15">
            <a:extLst>
              <a:ext uri="{FF2B5EF4-FFF2-40B4-BE49-F238E27FC236}">
                <a16:creationId xmlns:a16="http://schemas.microsoft.com/office/drawing/2014/main" id="{4567FAE1-288E-FD4A-3F64-DC3B7101D933}"/>
              </a:ext>
            </a:extLst>
          </p:cNvPr>
          <p:cNvSpPr>
            <a:spLocks noGrp="1"/>
          </p:cNvSpPr>
          <p:nvPr>
            <p:ph type="ftr" sz="quarter" idx="17"/>
          </p:nvPr>
        </p:nvSpPr>
        <p:spPr/>
        <p:txBody>
          <a:bodyPr/>
          <a:lstStyle/>
          <a:p>
            <a:r>
              <a:rPr lang="en-US"/>
              <a:t>Sample Footer Text</a:t>
            </a:r>
          </a:p>
        </p:txBody>
      </p:sp>
      <p:sp>
        <p:nvSpPr>
          <p:cNvPr id="11" name="Picture Placeholder 10">
            <a:extLst>
              <a:ext uri="{FF2B5EF4-FFF2-40B4-BE49-F238E27FC236}">
                <a16:creationId xmlns:a16="http://schemas.microsoft.com/office/drawing/2014/main" id="{C7A5FBC8-9F7C-5DDE-5C2A-6D231CC88D55}"/>
              </a:ext>
            </a:extLst>
          </p:cNvPr>
          <p:cNvSpPr>
            <a:spLocks noGrp="1"/>
          </p:cNvSpPr>
          <p:nvPr>
            <p:ph type="pic" sz="quarter" idx="15" hasCustomPrompt="1"/>
          </p:nvPr>
        </p:nvSpPr>
        <p:spPr>
          <a:xfrm>
            <a:off x="603504" y="603504"/>
            <a:ext cx="4643816"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153912" y="1856232"/>
            <a:ext cx="5440680" cy="4005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14">
            <a:extLst>
              <a:ext uri="{FF2B5EF4-FFF2-40B4-BE49-F238E27FC236}">
                <a16:creationId xmlns:a16="http://schemas.microsoft.com/office/drawing/2014/main" id="{35913992-B8EA-FD20-FD4D-5B72B7A440D1}"/>
              </a:ext>
            </a:extLst>
          </p:cNvPr>
          <p:cNvSpPr>
            <a:spLocks noGrp="1"/>
          </p:cNvSpPr>
          <p:nvPr>
            <p:ph type="dt" sz="half" idx="16"/>
          </p:nvPr>
        </p:nvSpPr>
        <p:spPr/>
        <p:txBody>
          <a:bodyPr/>
          <a:lstStyle/>
          <a:p>
            <a:fld id="{CD5DF956-88B4-4B11-B70D-3316C48FAF0D}" type="datetime2">
              <a:rPr lang="en-US" smtClean="0"/>
              <a:t>Sunday, August 31, 2025</a:t>
            </a:fld>
            <a:endParaRPr lang="en-US"/>
          </a:p>
        </p:txBody>
      </p:sp>
      <p:sp>
        <p:nvSpPr>
          <p:cNvPr id="17" name="Slide Number Placeholder 16">
            <a:extLst>
              <a:ext uri="{FF2B5EF4-FFF2-40B4-BE49-F238E27FC236}">
                <a16:creationId xmlns:a16="http://schemas.microsoft.com/office/drawing/2014/main" id="{D5201357-21DD-EA1C-08A2-FA2DAB225074}"/>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87605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205052-C3B6-6D2C-A5A8-3EFDF993E71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81E3123-7D9E-2A08-F196-CDF340945D9D}"/>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F22AD7-5E04-F73B-69E6-5FA92F998C90}"/>
              </a:ext>
            </a:extLst>
          </p:cNvPr>
          <p:cNvSpPr/>
          <p:nvPr/>
        </p:nvSpPr>
        <p:spPr>
          <a:xfrm flipH="1">
            <a:off x="7284615" y="6400799"/>
            <a:ext cx="4907382"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4736" y="475488"/>
            <a:ext cx="3401568" cy="1197864"/>
          </a:xfrm>
        </p:spPr>
        <p:txBody>
          <a:bodyPr anchor="b"/>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603504" y="603504"/>
            <a:ext cx="6681111"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4736" y="1856232"/>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9AB004D8-8BA8-480E-9129-E735C18CC49D}" type="datetime2">
              <a:rPr lang="en-US" smtClean="0"/>
              <a:t>Sunday, August 31,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68920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F18C7C-1969-9C01-D038-301F240DE5F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92EA85-E779-E444-F045-AF74D3205F2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930F6-9FDA-0841-96E2-360254453D93}"/>
              </a:ext>
            </a:extLst>
          </p:cNvPr>
          <p:cNvSpPr/>
          <p:nvPr/>
        </p:nvSpPr>
        <p:spPr>
          <a:xfrm flipH="1">
            <a:off x="7562434" y="6406116"/>
            <a:ext cx="462956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704087"/>
            <a:ext cx="2907792" cy="2377440"/>
          </a:xfrm>
        </p:spPr>
        <p:txBody>
          <a:bodyPr anchor="t"/>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2843784" cy="511149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7562436" y="0"/>
            <a:ext cx="4629564" cy="6409944"/>
          </a:xfrm>
          <a:blipFill>
            <a:blip r:embed="rId2">
              <a:alphaModFix amt="70000"/>
            </a:blip>
            <a:stretch>
              <a:fillRect/>
            </a:stretch>
          </a:blipFill>
        </p:spPr>
        <p:txBody>
          <a:bodyPr/>
          <a:lstStyle>
            <a:lvl1pPr marL="0" indent="0">
              <a:buNone/>
              <a:defRPr/>
            </a:lvl1pPr>
          </a:lstStyle>
          <a:p>
            <a:r>
              <a:rPr lang="en-US" dirty="0"/>
              <a:t>.</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D4A58DCA-69A1-40C7-8F11-9BD47CD4C934}" type="datetime2">
              <a:rPr lang="en-US" smtClean="0"/>
              <a:t>Sunday, August 31,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377308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F18C7C-1969-9C01-D038-301F240DE5F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92EA85-E779-E444-F045-AF74D3205F2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930F6-9FDA-0841-96E2-360254453D93}"/>
              </a:ext>
            </a:extLst>
          </p:cNvPr>
          <p:cNvSpPr/>
          <p:nvPr/>
        </p:nvSpPr>
        <p:spPr>
          <a:xfrm flipH="1">
            <a:off x="8305800" y="6406116"/>
            <a:ext cx="3886200"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704088"/>
            <a:ext cx="2907792" cy="2377440"/>
          </a:xfrm>
        </p:spPr>
        <p:txBody>
          <a:bodyPr anchor="t"/>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3776472" cy="534770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8305800" y="0"/>
            <a:ext cx="3886200" cy="6406116"/>
          </a:xfrm>
          <a:blipFill>
            <a:blip r:embed="rId2">
              <a:alphaModFix amt="70000"/>
            </a:blip>
            <a:stretch>
              <a:fillRect/>
            </a:stretch>
          </a:blipFill>
        </p:spPr>
        <p:txBody>
          <a:bodyPr/>
          <a:lstStyle>
            <a:lvl1pPr marL="0" indent="0">
              <a:buNone/>
              <a:defRPr/>
            </a:lvl1pPr>
          </a:lstStyle>
          <a:p>
            <a:r>
              <a:rPr lang="en-US" dirty="0"/>
              <a:t>.</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33DFD5A6-3F5B-4C93-83C0-9BE650DA7164}" type="datetime2">
              <a:rPr lang="en-US" smtClean="0"/>
              <a:t>Sunday, August 31,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95303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270C72-937F-4EEB-59FB-6FC29DF45701}"/>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BABC61-0C94-EB2C-729D-13A2A74C04A2}"/>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F3E17B-3D55-4567-37F8-1842ADBFD144}"/>
              </a:ext>
            </a:extLst>
          </p:cNvPr>
          <p:cNvSpPr/>
          <p:nvPr/>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923544"/>
            <a:ext cx="3840480" cy="2505456"/>
          </a:xfrm>
        </p:spPr>
        <p:txBody>
          <a:bodyPr anchor="b"/>
          <a:lstStyle>
            <a:lvl1pPr algn="r">
              <a:defRPr/>
            </a:lvl1pPr>
          </a:lstStyle>
          <a:p>
            <a:r>
              <a:rPr lang="en-US" dirty="0"/>
              <a:t>Click to edit Master title style</a:t>
            </a:r>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5065776" y="0"/>
            <a:ext cx="6135624" cy="3291840"/>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29200" y="3511295"/>
            <a:ext cx="6172200" cy="260628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CDFE0BFE-5A09-4B35-B85E-8253DEA6CAA6}" type="datetime2">
              <a:rPr lang="en-US" smtClean="0"/>
              <a:t>Sunday, August 31, 2025</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806185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717-EA73-3C76-64BF-8AA29BC563AE}"/>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0460BC6-378A-8F4F-1D44-FA6677F92D4E}"/>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AC97FE-4F82-FCF7-08CC-137F322BADB5}"/>
              </a:ext>
            </a:extLst>
          </p:cNvPr>
          <p:cNvSpPr/>
          <p:nvPr/>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024128" y="932688"/>
            <a:ext cx="3392424" cy="3182112"/>
          </a:xfrm>
        </p:spPr>
        <p:txBody>
          <a:bodyPr anchor="b"/>
          <a:lstStyle>
            <a:lvl1pPr algn="r">
              <a:defRPr/>
            </a:lvl1pPr>
          </a:lstStyle>
          <a:p>
            <a:r>
              <a:rPr lang="en-US" dirty="0"/>
              <a:t>Click to edit Master title style</a:t>
            </a:r>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5065776" y="0"/>
            <a:ext cx="6135624" cy="3959352"/>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29200" y="4206240"/>
            <a:ext cx="6172200" cy="164592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E451324D-67C5-4E93-BC3F-7AE321E5F6D8}" type="datetime2">
              <a:rPr lang="en-US" smtClean="0"/>
              <a:t>Sunday, August 31, 2025</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065475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51A20-2748-7167-D322-21FEFCFAA88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BB6C2A-5CA9-E68C-069E-E0E25559DCC0}"/>
              </a:ext>
            </a:extLst>
          </p:cNvPr>
          <p:cNvSpPr/>
          <p:nvPr/>
        </p:nvSpPr>
        <p:spPr>
          <a:xfrm flipH="1">
            <a:off x="-1" y="6408741"/>
            <a:ext cx="12191998" cy="449259"/>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80550C-DE5E-1065-0630-D03C188FDDD1}"/>
              </a:ext>
            </a:extLst>
          </p:cNvPr>
          <p:cNvSpPr/>
          <p:nvPr/>
        </p:nvSpPr>
        <p:spPr>
          <a:xfrm flipH="1">
            <a:off x="-1" y="6408314"/>
            <a:ext cx="7783998" cy="449686"/>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832104"/>
            <a:ext cx="3273552" cy="1947672"/>
          </a:xfrm>
        </p:spPr>
        <p:txBody>
          <a:bodyPr anchor="b"/>
          <a:lstStyle/>
          <a:p>
            <a:r>
              <a:rPr lang="en-US" dirty="0"/>
              <a:t>Click to edit Master title style</a:t>
            </a:r>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7783999" cy="6411311"/>
          </a:xfrm>
          <a:blipFill>
            <a:blip r:embed="rId2">
              <a:alphaModFix amt="70000"/>
            </a:blip>
            <a:stretch>
              <a:fillRect/>
            </a:stretch>
          </a:blipFill>
        </p:spPr>
        <p:txBody>
          <a:bodyPr/>
          <a:lstStyle>
            <a:lvl1pPr marL="0" indent="0">
              <a:buNone/>
              <a:defRPr/>
            </a:lvl1pPr>
          </a:lstStyle>
          <a:p>
            <a:r>
              <a:rPr lang="en-US" dirty="0"/>
              <a:t>.</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67056" y="6455664"/>
            <a:ext cx="3557016" cy="365760"/>
          </a:xfrm>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2852928"/>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59639FB1-C416-4550-8B7F-818DCA7584C4}" type="datetime2">
              <a:rPr lang="en-US" smtClean="0"/>
              <a:t>Sunday, August 31, 2025</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909106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471F3A-3E6D-0DF1-74AB-CC9D04CFAEE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BED10C-5619-54D2-5D2D-E5D0A3E26E93}"/>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596777-297F-86C7-883A-2CA5E5F7CD86}"/>
              </a:ext>
            </a:extLst>
          </p:cNvPr>
          <p:cNvSpPr/>
          <p:nvPr/>
        </p:nvSpPr>
        <p:spPr>
          <a:xfrm flipH="1">
            <a:off x="6158536" y="6400799"/>
            <a:ext cx="6033460"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12064"/>
            <a:ext cx="10844784" cy="1170432"/>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BC6A79F2-1363-2482-D116-A2760202AE87}"/>
              </a:ext>
            </a:extLst>
          </p:cNvPr>
          <p:cNvSpPr>
            <a:spLocks noGrp="1"/>
          </p:cNvSpPr>
          <p:nvPr>
            <p:ph type="pic" sz="quarter" idx="15" hasCustomPrompt="1"/>
          </p:nvPr>
        </p:nvSpPr>
        <p:spPr>
          <a:xfrm>
            <a:off x="731520" y="1984247"/>
            <a:ext cx="6214110" cy="3879839"/>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699959" y="1984248"/>
            <a:ext cx="3876346" cy="3879839"/>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3DAA390-4D48-496D-9CF9-AA47EC8054B6}" type="datetime2">
              <a:rPr lang="en-US" smtClean="0"/>
              <a:t>Sunday, August 31,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4959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CCAF72-A322-2B88-2E9E-10B288C8315E}"/>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2EF993-7F0D-4ECF-FD85-4AAFAAAF91C6}"/>
              </a:ext>
            </a:extLst>
          </p:cNvPr>
          <p:cNvSpPr/>
          <p:nvPr/>
        </p:nvSpPr>
        <p:spPr>
          <a:xfrm rot="10800000" flipH="1">
            <a:off x="0" y="4571999"/>
            <a:ext cx="12192003" cy="2286219"/>
          </a:xfrm>
          <a:prstGeom prst="rect">
            <a:avLst/>
          </a:prstGeom>
          <a:gradFill>
            <a:gsLst>
              <a:gs pos="0">
                <a:srgbClr val="FF907A"/>
              </a:gs>
              <a:gs pos="100000">
                <a:srgbClr val="DA002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C6D141E1-516D-D7D9-7CAC-EBABCB077CDD}"/>
              </a:ext>
            </a:extLst>
          </p:cNvPr>
          <p:cNvSpPr/>
          <p:nvPr/>
        </p:nvSpPr>
        <p:spPr>
          <a:xfrm rot="10800000" flipH="1">
            <a:off x="4038600" y="4571779"/>
            <a:ext cx="8151938" cy="2286329"/>
          </a:xfrm>
          <a:prstGeom prst="rect">
            <a:avLst/>
          </a:prstGeom>
          <a:gradFill>
            <a:gsLst>
              <a:gs pos="0">
                <a:srgbClr val="FF5076">
                  <a:alpha val="0"/>
                </a:srgbClr>
              </a:gs>
              <a:gs pos="99000">
                <a:srgbClr val="91049C">
                  <a:alpha val="81961"/>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reeform: Shape 10">
            <a:extLst>
              <a:ext uri="{FF2B5EF4-FFF2-40B4-BE49-F238E27FC236}">
                <a16:creationId xmlns:a16="http://schemas.microsoft.com/office/drawing/2014/main" id="{D973ECF1-2707-D092-89EA-AC6D4B79E56F}"/>
              </a:ext>
            </a:extLst>
          </p:cNvPr>
          <p:cNvSpPr/>
          <p:nvPr/>
        </p:nvSpPr>
        <p:spPr>
          <a:xfrm rot="14834054">
            <a:off x="3015414" y="2996601"/>
            <a:ext cx="2352194" cy="3826944"/>
          </a:xfrm>
          <a:custGeom>
            <a:avLst/>
            <a:gdLst>
              <a:gd name="connsiteX0" fmla="*/ 2352194 w 2352194"/>
              <a:gd name="connsiteY0" fmla="*/ 8624 h 3826944"/>
              <a:gd name="connsiteX1" fmla="*/ 749804 w 2352194"/>
              <a:gd name="connsiteY1" fmla="*/ 3826944 h 3826944"/>
              <a:gd name="connsiteX2" fmla="*/ 566692 w 2352194"/>
              <a:gd name="connsiteY2" fmla="*/ 3648149 h 3826944"/>
              <a:gd name="connsiteX3" fmla="*/ 0 w 2352194"/>
              <a:gd name="connsiteY3" fmla="*/ 2181415 h 3826944"/>
              <a:gd name="connsiteX4" fmla="*/ 2181415 w 2352194"/>
              <a:gd name="connsiteY4" fmla="*/ 0 h 3826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194" h="3826944">
                <a:moveTo>
                  <a:pt x="2352194" y="8624"/>
                </a:moveTo>
                <a:lnTo>
                  <a:pt x="749804" y="3826944"/>
                </a:lnTo>
                <a:lnTo>
                  <a:pt x="566692" y="3648149"/>
                </a:lnTo>
                <a:cubicBezTo>
                  <a:pt x="214596" y="3260758"/>
                  <a:pt x="0" y="2746147"/>
                  <a:pt x="0" y="2181415"/>
                </a:cubicBezTo>
                <a:cubicBezTo>
                  <a:pt x="0" y="976653"/>
                  <a:pt x="976652" y="0"/>
                  <a:pt x="2181415" y="0"/>
                </a:cubicBezTo>
                <a:close/>
              </a:path>
            </a:pathLst>
          </a:custGeom>
          <a:gradFill>
            <a:gsLst>
              <a:gs pos="0">
                <a:srgbClr val="FFBCAF">
                  <a:alpha val="33725"/>
                </a:srgbClr>
              </a:gs>
              <a:gs pos="100000">
                <a:srgbClr val="FF907A">
                  <a:alpha val="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09FDFDA-46A6-DCC7-FA34-612FC4BF8109}"/>
              </a:ext>
            </a:extLst>
          </p:cNvPr>
          <p:cNvSpPr/>
          <p:nvPr/>
        </p:nvSpPr>
        <p:spPr>
          <a:xfrm flipH="1">
            <a:off x="3047998" y="4571999"/>
            <a:ext cx="9143999" cy="1841109"/>
          </a:xfrm>
          <a:prstGeom prst="rect">
            <a:avLst/>
          </a:prstGeom>
          <a:gradFill>
            <a:gsLst>
              <a:gs pos="0">
                <a:srgbClr val="FF411C">
                  <a:alpha val="29804"/>
                </a:srgbClr>
              </a:gs>
              <a:gs pos="78000">
                <a:srgbClr val="DA002F">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4791456"/>
            <a:ext cx="10570464" cy="1170432"/>
          </a:xfrm>
        </p:spPr>
        <p:txBody>
          <a:bodyPr vert="horz" lIns="91440" tIns="45720" rIns="91440" bIns="45720" rtlCol="0" anchor="b">
            <a:normAutofit/>
          </a:bodyPr>
          <a:lstStyle>
            <a:lvl1pPr>
              <a:defRPr lang="en-US" sz="4000"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6025896"/>
            <a:ext cx="10579608" cy="429768"/>
          </a:xfrm>
        </p:spPr>
        <p:txBody>
          <a:bodyPr vert="horz" lIns="91440" tIns="45720" rIns="91440" bIns="45720" rtlCol="0">
            <a:normAutofit/>
          </a:bodyPr>
          <a:lstStyle>
            <a:lvl1pPr marL="0" indent="0">
              <a:buNone/>
              <a:defRPr lang="en-US" sz="1600" cap="all" spc="400" baseline="0">
                <a:solidFill>
                  <a:schemeClr val="bg1"/>
                </a:solidFill>
                <a:latin typeface="+mj-lt"/>
              </a:defRPr>
            </a:lvl1pPr>
          </a:lstStyle>
          <a:p>
            <a:pPr lvl="0"/>
            <a:r>
              <a:rPr lang="en-US" dirty="0"/>
              <a:t>Click to edit Master subtitle style</a:t>
            </a:r>
          </a:p>
        </p:txBody>
      </p:sp>
      <p:sp>
        <p:nvSpPr>
          <p:cNvPr id="17" name="Picture Placeholder 16">
            <a:extLst>
              <a:ext uri="{FF2B5EF4-FFF2-40B4-BE49-F238E27FC236}">
                <a16:creationId xmlns:a16="http://schemas.microsoft.com/office/drawing/2014/main" id="{CC20621E-D3A1-DE2F-A48A-0A5F27957211}"/>
              </a:ext>
            </a:extLst>
          </p:cNvPr>
          <p:cNvSpPr>
            <a:spLocks noGrp="1"/>
          </p:cNvSpPr>
          <p:nvPr>
            <p:ph type="pic" sz="quarter" idx="13" hasCustomPrompt="1"/>
          </p:nvPr>
        </p:nvSpPr>
        <p:spPr>
          <a:xfrm>
            <a:off x="0" y="0"/>
            <a:ext cx="12192000" cy="4572000"/>
          </a:xfrm>
          <a:blipFill dpi="0" rotWithShape="1">
            <a:blip r:embed="rId2">
              <a:alphaModFix amt="70000"/>
            </a:blip>
            <a:srcRect/>
            <a:stretch>
              <a:fillRect/>
            </a:stretch>
          </a:blipFill>
        </p:spPr>
        <p:txBody>
          <a:bodyPr/>
          <a:lstStyle>
            <a:lvl1pPr marL="0" indent="0">
              <a:buNone/>
              <a:defRPr/>
            </a:lvl1pPr>
          </a:lstStyle>
          <a:p>
            <a:r>
              <a:rPr lang="en-US" dirty="0"/>
              <a:t>.</a:t>
            </a:r>
          </a:p>
        </p:txBody>
      </p:sp>
      <p:sp>
        <p:nvSpPr>
          <p:cNvPr id="19" name="Footer Placeholder 18">
            <a:extLst>
              <a:ext uri="{FF2B5EF4-FFF2-40B4-BE49-F238E27FC236}">
                <a16:creationId xmlns:a16="http://schemas.microsoft.com/office/drawing/2014/main" id="{382602B3-F8C3-D957-5C3F-DF1749FA8532}"/>
              </a:ext>
            </a:extLst>
          </p:cNvPr>
          <p:cNvSpPr>
            <a:spLocks noGrp="1"/>
          </p:cNvSpPr>
          <p:nvPr>
            <p:ph type="ftr" sz="quarter" idx="15"/>
          </p:nvPr>
        </p:nvSpPr>
        <p:spPr>
          <a:xfrm>
            <a:off x="731520" y="6455664"/>
            <a:ext cx="3557016" cy="365760"/>
          </a:xfrm>
        </p:spPr>
        <p:txBody>
          <a:bodyPr/>
          <a:lstStyle>
            <a:lvl1pPr>
              <a:defRPr>
                <a:solidFill>
                  <a:schemeClr val="bg1"/>
                </a:solidFill>
                <a:effectLst/>
              </a:defRPr>
            </a:lvl1pPr>
          </a:lstStyle>
          <a:p>
            <a:r>
              <a:rPr lang="en-US"/>
              <a:t>Sample Footer Text</a:t>
            </a:r>
          </a:p>
        </p:txBody>
      </p:sp>
      <p:sp>
        <p:nvSpPr>
          <p:cNvPr id="18" name="Date Placeholder 17">
            <a:extLst>
              <a:ext uri="{FF2B5EF4-FFF2-40B4-BE49-F238E27FC236}">
                <a16:creationId xmlns:a16="http://schemas.microsoft.com/office/drawing/2014/main" id="{A0E38CC7-EEB9-1AD7-7B03-603746FE3FF6}"/>
              </a:ext>
            </a:extLst>
          </p:cNvPr>
          <p:cNvSpPr>
            <a:spLocks noGrp="1"/>
          </p:cNvSpPr>
          <p:nvPr>
            <p:ph type="dt" sz="half" idx="14"/>
          </p:nvPr>
        </p:nvSpPr>
        <p:spPr/>
        <p:txBody>
          <a:bodyPr/>
          <a:lstStyle>
            <a:lvl1pPr>
              <a:defRPr>
                <a:solidFill>
                  <a:schemeClr val="bg1"/>
                </a:solidFill>
              </a:defRPr>
            </a:lvl1pPr>
          </a:lstStyle>
          <a:p>
            <a:fld id="{8EC5E238-6443-4E66-ABD7-AFE41A3FA712}" type="datetime2">
              <a:rPr lang="en-US" smtClean="0"/>
              <a:t>Sunday, August 31, 2025</a:t>
            </a:fld>
            <a:endParaRPr lang="en-US"/>
          </a:p>
        </p:txBody>
      </p:sp>
      <p:sp>
        <p:nvSpPr>
          <p:cNvPr id="20" name="Slide Number Placeholder 19">
            <a:extLst>
              <a:ext uri="{FF2B5EF4-FFF2-40B4-BE49-F238E27FC236}">
                <a16:creationId xmlns:a16="http://schemas.microsoft.com/office/drawing/2014/main" id="{B153FF4E-D18A-13B0-6B0A-CF7AF0A5232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00406243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99FD1-4C4F-942E-5C24-C7F30C3E106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093A5D-CF9E-656F-6E4D-BBE26617BBEC}"/>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D037C8-31EA-E42D-7880-3FC907A897D8}"/>
              </a:ext>
            </a:extLst>
          </p:cNvPr>
          <p:cNvSpPr/>
          <p:nvPr/>
        </p:nvSpPr>
        <p:spPr>
          <a:xfrm flipH="1">
            <a:off x="4380987" y="6400799"/>
            <a:ext cx="7811009"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886200"/>
            <a:ext cx="3649468" cy="2048256"/>
          </a:xfrm>
        </p:spPr>
        <p:txBody>
          <a:bodyPr anchor="t"/>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DC72D447-6660-458A-13D3-C4FF07038659}"/>
              </a:ext>
            </a:extLst>
          </p:cNvPr>
          <p:cNvSpPr>
            <a:spLocks noGrp="1"/>
          </p:cNvSpPr>
          <p:nvPr>
            <p:ph type="pic" sz="quarter" idx="15" hasCustomPrompt="1"/>
          </p:nvPr>
        </p:nvSpPr>
        <p:spPr>
          <a:xfrm>
            <a:off x="731518" y="0"/>
            <a:ext cx="3520440" cy="364845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148072" y="704088"/>
            <a:ext cx="6428232" cy="5230368"/>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63F89BF-AB4A-41EB-BD3C-EE6397432347}" type="datetime2">
              <a:rPr lang="en-US" smtClean="0"/>
              <a:t>Sunday, August 31,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7872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75F419-3BE9-4269-E538-DB069E0C329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EA2F20-DFC9-8EAE-10DC-BC89113C2D4F}"/>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4C5968-63F8-AF79-49F2-4D9E9C22DD6B}"/>
              </a:ext>
            </a:extLst>
          </p:cNvPr>
          <p:cNvSpPr/>
          <p:nvPr/>
        </p:nvSpPr>
        <p:spPr>
          <a:xfrm flipH="1">
            <a:off x="3626812" y="6400799"/>
            <a:ext cx="8565184"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704088"/>
            <a:ext cx="2895292" cy="1581912"/>
          </a:xfrm>
        </p:spPr>
        <p:txBody>
          <a:bodyPr anchor="t">
            <a:normAutofit/>
          </a:bodyPr>
          <a:lstStyle>
            <a:lvl1pPr>
              <a:defRPr sz="3200"/>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4A3F22A9-E31A-48F3-DD64-8A1764532472}"/>
              </a:ext>
            </a:extLst>
          </p:cNvPr>
          <p:cNvSpPr>
            <a:spLocks noGrp="1"/>
          </p:cNvSpPr>
          <p:nvPr>
            <p:ph type="pic" sz="quarter" idx="15" hasCustomPrompt="1"/>
          </p:nvPr>
        </p:nvSpPr>
        <p:spPr>
          <a:xfrm>
            <a:off x="731520" y="2368296"/>
            <a:ext cx="2788920" cy="3429000"/>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453128" y="704088"/>
            <a:ext cx="7123176" cy="5175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31C1CA1-E6E1-4903-A39F-729F30B73A81}" type="datetime2">
              <a:rPr lang="en-US" smtClean="0"/>
              <a:t>Sunday, August 31,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86731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034161-664F-95F7-2318-8455D39DC53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9" name="Group 8">
            <a:extLst>
              <a:ext uri="{FF2B5EF4-FFF2-40B4-BE49-F238E27FC236}">
                <a16:creationId xmlns:a16="http://schemas.microsoft.com/office/drawing/2014/main" id="{02F5F8B4-8FF0-1254-0A5B-CC22084F6C2D}"/>
              </a:ext>
            </a:extLst>
          </p:cNvPr>
          <p:cNvGrpSpPr/>
          <p:nvPr/>
        </p:nvGrpSpPr>
        <p:grpSpPr>
          <a:xfrm flipH="1" flipV="1">
            <a:off x="-12756" y="2522"/>
            <a:ext cx="12217513" cy="6863044"/>
            <a:chOff x="585170" y="-169430"/>
            <a:chExt cx="12217513" cy="6863044"/>
          </a:xfrm>
        </p:grpSpPr>
        <p:sp>
          <p:nvSpPr>
            <p:cNvPr id="10" name="Rectangle 9">
              <a:extLst>
                <a:ext uri="{FF2B5EF4-FFF2-40B4-BE49-F238E27FC236}">
                  <a16:creationId xmlns:a16="http://schemas.microsoft.com/office/drawing/2014/main" id="{5B4E1ECA-F93C-A483-C4F1-29C42597B7D2}"/>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7C06865F-89CC-BE15-EAA2-7DE6517391D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EAFE0B0-2261-5CA7-AE61-EDC374B643E3}"/>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F7AA7DB0-DE62-3BEE-FB72-481649D63F9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Rectangle 13">
            <a:extLst>
              <a:ext uri="{FF2B5EF4-FFF2-40B4-BE49-F238E27FC236}">
                <a16:creationId xmlns:a16="http://schemas.microsoft.com/office/drawing/2014/main" id="{B3FCEE29-6799-F2C5-729F-491AE62D49D7}"/>
              </a:ext>
            </a:extLst>
          </p:cNvPr>
          <p:cNvSpPr/>
          <p:nvPr/>
        </p:nvSpPr>
        <p:spPr>
          <a:xfrm>
            <a:off x="-18286" y="4719145"/>
            <a:ext cx="12221346" cy="21489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1060704" y="4974336"/>
            <a:ext cx="10433304" cy="1444752"/>
          </a:xfrm>
        </p:spPr>
        <p:txBody>
          <a:bodyPr anchor="ctr">
            <a:normAutofit/>
          </a:bodyPr>
          <a:lstStyle>
            <a:lvl1pPr algn="ctr">
              <a:lnSpc>
                <a:spcPct val="120000"/>
              </a:lnSpc>
              <a:defRPr sz="2800" b="0" cap="all" spc="300" baseline="0">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1060704" y="704088"/>
            <a:ext cx="10661904" cy="3849624"/>
          </a:xfrm>
        </p:spPr>
        <p:txBody>
          <a:bodyPr anchor="b">
            <a:normAutofit/>
          </a:bodyPr>
          <a:lstStyle>
            <a:lvl1pPr marL="0" indent="0" algn="ctr">
              <a:buNone/>
              <a:defRPr sz="27000" b="1">
                <a:solidFill>
                  <a:schemeClr val="bg1"/>
                </a:solidFill>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tx1"/>
                </a:solidFill>
              </a:defRPr>
            </a:lvl1pPr>
          </a:lstStyle>
          <a:p>
            <a:fld id="{09D80555-5AA0-4039-B1D1-43225C709886}" type="datetime2">
              <a:rPr lang="en-US" smtClean="0"/>
              <a:t>Sunday, August 31,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725633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B2D57-DDE5-A73E-9F8B-DA3ACB699FF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5" name="Rectangle 14">
            <a:extLst>
              <a:ext uri="{FF2B5EF4-FFF2-40B4-BE49-F238E27FC236}">
                <a16:creationId xmlns:a16="http://schemas.microsoft.com/office/drawing/2014/main" id="{F366F834-30C7-711B-1DA9-E85C7CC17F11}"/>
              </a:ext>
            </a:extLst>
          </p:cNvPr>
          <p:cNvSpPr/>
          <p:nvPr/>
        </p:nvSpPr>
        <p:spPr>
          <a:xfrm flipH="1">
            <a:off x="18287" y="-2522"/>
            <a:ext cx="12192000" cy="6865568"/>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5766A7B6-C07F-DDF6-2DA7-A25316E3DB49}"/>
              </a:ext>
            </a:extLst>
          </p:cNvPr>
          <p:cNvSpPr/>
          <p:nvPr/>
        </p:nvSpPr>
        <p:spPr>
          <a:xfrm>
            <a:off x="-7227" y="-5045"/>
            <a:ext cx="12217513" cy="6868091"/>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D61767CC-CF27-DF8F-8449-932B71E7F814}"/>
              </a:ext>
            </a:extLst>
          </p:cNvPr>
          <p:cNvSpPr/>
          <p:nvPr/>
        </p:nvSpPr>
        <p:spPr>
          <a:xfrm rot="10800000" flipH="1">
            <a:off x="429475" y="-5045"/>
            <a:ext cx="11788038"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FCDF59EC-E66B-10C0-FD29-4F5A7C07CC05}"/>
              </a:ext>
            </a:extLst>
          </p:cNvPr>
          <p:cNvSpPr/>
          <p:nvPr/>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014A4547-53B1-493D-CE90-DA2AB946D64A}"/>
              </a:ext>
            </a:extLst>
          </p:cNvPr>
          <p:cNvSpPr/>
          <p:nvPr/>
        </p:nvSpPr>
        <p:spPr>
          <a:xfrm rot="16200000">
            <a:off x="-900224" y="892997"/>
            <a:ext cx="6860522" cy="5074531"/>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2057400" y="4809744"/>
            <a:ext cx="8156448" cy="1545336"/>
          </a:xfrm>
        </p:spPr>
        <p:txBody>
          <a:bodyPr anchor="t">
            <a:normAutofit/>
          </a:bodyPr>
          <a:lstStyle>
            <a:lvl1pPr algn="ctr">
              <a:lnSpc>
                <a:spcPct val="120000"/>
              </a:lnSpc>
              <a:defRPr sz="2800" b="0" cap="all" spc="300" baseline="0">
                <a:solidFill>
                  <a:schemeClr val="bg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822960" y="603504"/>
            <a:ext cx="10543032" cy="4114800"/>
          </a:xfrm>
        </p:spPr>
        <p:txBody>
          <a:bodyPr anchor="b">
            <a:normAutofit/>
          </a:bodyPr>
          <a:lstStyle>
            <a:lvl1pPr marL="0" indent="0" algn="ctr">
              <a:buNone/>
              <a:defRPr sz="25000" b="1">
                <a:solidFill>
                  <a:schemeClr val="bg1"/>
                </a:solidFill>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A3282FB1-48E5-4F0A-9E9C-35DF3C629227}" type="datetime2">
              <a:rPr lang="en-US" smtClean="0"/>
              <a:t>Sunday, August 31,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814099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731520" y="4809744"/>
            <a:ext cx="5897880" cy="1353312"/>
          </a:xfrm>
        </p:spPr>
        <p:txBody>
          <a:bodyPr vert="horz" lIns="91440" tIns="45720" rIns="91440" bIns="45720" rtlCol="0" anchor="t">
            <a:normAutofit/>
          </a:bodyPr>
          <a:lstStyle>
            <a:lvl1pPr>
              <a:lnSpc>
                <a:spcPct val="120000"/>
              </a:lnSpc>
              <a:defRPr lang="en-US" sz="2800" b="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731520" y="603504"/>
            <a:ext cx="10863072" cy="4206240"/>
          </a:xfrm>
        </p:spPr>
        <p:txBody>
          <a:bodyPr vert="horz" lIns="91440" tIns="45720" rIns="91440" bIns="45720" rtlCol="0" anchor="b">
            <a:normAutofit/>
          </a:bodyPr>
          <a:lstStyle>
            <a:lvl1pPr marL="0" indent="0">
              <a:buNone/>
              <a:defRPr lang="en-US" sz="27800" b="1" dirty="0">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E0149A69-19C1-4748-AF82-9FE4A85BF936}" type="datetime2">
              <a:rPr lang="en-US" smtClean="0"/>
              <a:t>Sunday, August 31,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057126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AFD00E-68E4-2C52-ADE7-B3CCEEF5D30D}"/>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A70C64-A82F-539E-FA22-E9EDFA88F0CB}"/>
              </a:ext>
            </a:extLst>
          </p:cNvPr>
          <p:cNvSpPr/>
          <p:nvPr/>
        </p:nvSpPr>
        <p:spPr>
          <a:xfrm flipH="1">
            <a:off x="-1"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B51035-B1FE-075C-1780-50D3B30B2326}"/>
              </a:ext>
            </a:extLst>
          </p:cNvPr>
          <p:cNvSpPr/>
          <p:nvPr/>
        </p:nvSpPr>
        <p:spPr>
          <a:xfrm flipH="1">
            <a:off x="-6"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1594AB-F53B-583B-B352-D96F6BEA3EAE}"/>
              </a:ext>
            </a:extLst>
          </p:cNvPr>
          <p:cNvSpPr/>
          <p:nvPr/>
        </p:nvSpPr>
        <p:spPr>
          <a:xfrm rot="5400000" flipH="1">
            <a:off x="-1890835"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16DC94B-3BDB-1A55-CF02-E0ACF543DF06}"/>
              </a:ext>
            </a:extLst>
          </p:cNvPr>
          <p:cNvSpPr/>
          <p:nvPr/>
        </p:nvSpPr>
        <p:spPr>
          <a:xfrm rot="10800000">
            <a:off x="-25" y="875999"/>
            <a:ext cx="2609262" cy="4648800"/>
          </a:xfrm>
          <a:custGeom>
            <a:avLst/>
            <a:gdLst>
              <a:gd name="connsiteX0" fmla="*/ 2324400 w 2609262"/>
              <a:gd name="connsiteY0" fmla="*/ 4648800 h 4648800"/>
              <a:gd name="connsiteX1" fmla="*/ 0 w 2609262"/>
              <a:gd name="connsiteY1" fmla="*/ 2324400 h 4648800"/>
              <a:gd name="connsiteX2" fmla="*/ 2324400 w 2609262"/>
              <a:gd name="connsiteY2" fmla="*/ 0 h 4648800"/>
              <a:gd name="connsiteX3" fmla="*/ 2562056 w 2609262"/>
              <a:gd name="connsiteY3" fmla="*/ 12001 h 4648800"/>
              <a:gd name="connsiteX4" fmla="*/ 2609262 w 2609262"/>
              <a:gd name="connsiteY4" fmla="*/ 19205 h 4648800"/>
              <a:gd name="connsiteX5" fmla="*/ 2609262 w 2609262"/>
              <a:gd name="connsiteY5" fmla="*/ 4629595 h 4648800"/>
              <a:gd name="connsiteX6" fmla="*/ 2562056 w 2609262"/>
              <a:gd name="connsiteY6" fmla="*/ 4636799 h 4648800"/>
              <a:gd name="connsiteX7" fmla="*/ 2324400 w 2609262"/>
              <a:gd name="connsiteY7" fmla="*/ 4648800 h 46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9262" h="4648800">
                <a:moveTo>
                  <a:pt x="2324400" y="4648800"/>
                </a:moveTo>
                <a:cubicBezTo>
                  <a:pt x="1040669" y="4648800"/>
                  <a:pt x="0" y="3608131"/>
                  <a:pt x="0" y="2324400"/>
                </a:cubicBezTo>
                <a:cubicBezTo>
                  <a:pt x="0" y="1040669"/>
                  <a:pt x="1040669" y="0"/>
                  <a:pt x="2324400" y="0"/>
                </a:cubicBezTo>
                <a:cubicBezTo>
                  <a:pt x="2404633" y="0"/>
                  <a:pt x="2483917" y="4065"/>
                  <a:pt x="2562056" y="12001"/>
                </a:cubicBezTo>
                <a:lnTo>
                  <a:pt x="2609262" y="19205"/>
                </a:lnTo>
                <a:lnTo>
                  <a:pt x="2609262" y="4629595"/>
                </a:lnTo>
                <a:lnTo>
                  <a:pt x="2562056" y="4636799"/>
                </a:lnTo>
                <a:cubicBezTo>
                  <a:pt x="2483917" y="4644735"/>
                  <a:pt x="2404633" y="4648800"/>
                  <a:pt x="2324400" y="4648800"/>
                </a:cubicBezTo>
                <a:close/>
              </a:path>
            </a:pathLst>
          </a:cu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897458" y="731520"/>
            <a:ext cx="6794097" cy="5559552"/>
          </a:xfrm>
        </p:spPr>
        <p:txBody>
          <a:bodyPr anchor="ctr">
            <a:normAutofit/>
          </a:bodyPr>
          <a:lstStyle>
            <a:lvl1pPr marL="0" indent="0">
              <a:lnSpc>
                <a:spcPct val="100000"/>
              </a:lnSpc>
              <a:buNone/>
              <a:defRPr sz="4800" b="1">
                <a:latin typeface="+mj-lt"/>
              </a:defRPr>
            </a:lvl1pPr>
            <a:lvl2pPr marL="228600" indent="0">
              <a:lnSpc>
                <a:spcPct val="100000"/>
              </a:lnSpc>
              <a:buNone/>
              <a:defRPr sz="4400" b="1">
                <a:latin typeface="+mj-lt"/>
              </a:defRPr>
            </a:lvl2pPr>
            <a:lvl3pPr marL="457200" indent="0">
              <a:lnSpc>
                <a:spcPct val="100000"/>
              </a:lnSpc>
              <a:buNone/>
              <a:defRPr sz="4000" b="1">
                <a:latin typeface="+mj-lt"/>
              </a:defRPr>
            </a:lvl3pPr>
            <a:lvl4pPr marL="685800" indent="0">
              <a:lnSpc>
                <a:spcPct val="100000"/>
              </a:lnSpc>
              <a:buNone/>
              <a:defRPr sz="3600" b="1">
                <a:latin typeface="+mj-lt"/>
              </a:defRPr>
            </a:lvl4pPr>
            <a:lvl5pPr marL="914400" indent="0">
              <a:lnSpc>
                <a:spcPct val="100000"/>
              </a:lnSpc>
              <a:buNone/>
              <a:defRPr sz="3200" b="1">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775528E2-81C6-40A8-BAF0-0F7E271EAAEB}" type="datetime2">
              <a:rPr lang="en-US" smtClean="0"/>
              <a:t>Sunday, August 31,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198814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20" y="978408"/>
            <a:ext cx="10177272" cy="4837176"/>
          </a:xfrm>
        </p:spPr>
        <p:txBody>
          <a:bodyPr anchor="b">
            <a:normAutofit/>
          </a:bodyPr>
          <a:lstStyle>
            <a:lvl1pPr marL="0" indent="0">
              <a:lnSpc>
                <a:spcPct val="110000"/>
              </a:lnSpc>
              <a:buNone/>
              <a:defRPr sz="4800" b="1" cap="none" spc="100" baseline="0">
                <a:latin typeface="+mj-lt"/>
              </a:defRPr>
            </a:lvl1pPr>
            <a:lvl2pPr marL="228600" indent="0">
              <a:lnSpc>
                <a:spcPct val="110000"/>
              </a:lnSpc>
              <a:buNone/>
              <a:defRPr sz="4000" b="1" cap="none" spc="100" baseline="0">
                <a:latin typeface="+mj-lt"/>
              </a:defRPr>
            </a:lvl2pPr>
            <a:lvl3pPr marL="457200" indent="0">
              <a:lnSpc>
                <a:spcPct val="110000"/>
              </a:lnSpc>
              <a:buNone/>
              <a:defRPr sz="3600" b="1" cap="none" spc="100" baseline="0">
                <a:latin typeface="+mj-lt"/>
              </a:defRPr>
            </a:lvl3pPr>
            <a:lvl4pPr marL="685800" indent="0">
              <a:lnSpc>
                <a:spcPct val="110000"/>
              </a:lnSpc>
              <a:buNone/>
              <a:defRPr sz="3200" b="1" cap="none" spc="100" baseline="0">
                <a:latin typeface="+mj-lt"/>
              </a:defRPr>
            </a:lvl4pPr>
            <a:lvl5pPr marL="914400" indent="0">
              <a:lnSpc>
                <a:spcPct val="110000"/>
              </a:lnSpc>
              <a:buNone/>
              <a:defRPr sz="2800" b="1" cap="none" spc="100"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EFC605F-F3B5-44D1-B7F6-31C6B11C8978}" type="datetime2">
              <a:rPr lang="en-US" smtClean="0"/>
              <a:t>Sunday, August 31,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770419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09A4D1-63C5-2E23-5C6B-F8AF94782183}"/>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8" name="Group 7">
            <a:extLst>
              <a:ext uri="{FF2B5EF4-FFF2-40B4-BE49-F238E27FC236}">
                <a16:creationId xmlns:a16="http://schemas.microsoft.com/office/drawing/2014/main" id="{42070271-1317-4457-72C3-9560AF9D7416}"/>
              </a:ext>
            </a:extLst>
          </p:cNvPr>
          <p:cNvGrpSpPr/>
          <p:nvPr/>
        </p:nvGrpSpPr>
        <p:grpSpPr>
          <a:xfrm flipH="1" flipV="1">
            <a:off x="-12756" y="2522"/>
            <a:ext cx="12217513" cy="6863044"/>
            <a:chOff x="585170" y="-169430"/>
            <a:chExt cx="12217513" cy="6863044"/>
          </a:xfrm>
        </p:grpSpPr>
        <p:sp>
          <p:nvSpPr>
            <p:cNvPr id="9" name="Rectangle 8">
              <a:extLst>
                <a:ext uri="{FF2B5EF4-FFF2-40B4-BE49-F238E27FC236}">
                  <a16:creationId xmlns:a16="http://schemas.microsoft.com/office/drawing/2014/main" id="{A3EA2358-7C35-E7F3-E8C3-3D28909E4016}"/>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8E347F1A-F45E-1DB5-00F2-8254D6979D4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4CF8B62-DFD0-EBF8-5BB9-282EB5B6124B}"/>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3EBCED88-F67D-F1DB-27DB-72BF0D6DDBF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Freeform: Shape 13">
            <a:extLst>
              <a:ext uri="{FF2B5EF4-FFF2-40B4-BE49-F238E27FC236}">
                <a16:creationId xmlns:a16="http://schemas.microsoft.com/office/drawing/2014/main" id="{D6EBBFD2-5112-E929-5402-0348DC2938AB}"/>
              </a:ext>
            </a:extLst>
          </p:cNvPr>
          <p:cNvSpPr/>
          <p:nvPr/>
        </p:nvSpPr>
        <p:spPr>
          <a:xfrm rot="12508972">
            <a:off x="5465204" y="1877618"/>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7069311F-FD36-C119-8B93-522F477634FB}"/>
              </a:ext>
            </a:extLst>
          </p:cNvPr>
          <p:cNvSpPr/>
          <p:nvPr/>
        </p:nvSpPr>
        <p:spPr>
          <a:xfrm flipV="1">
            <a:off x="-18286" y="-5046"/>
            <a:ext cx="12221346" cy="50949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19" y="731520"/>
            <a:ext cx="9181224" cy="3806425"/>
          </a:xfrm>
        </p:spPr>
        <p:txBody>
          <a:bodyPr anchor="t">
            <a:normAutofit/>
          </a:bodyPr>
          <a:lstStyle>
            <a:lvl1pPr marL="0" indent="0">
              <a:lnSpc>
                <a:spcPct val="110000"/>
              </a:lnSpc>
              <a:buNone/>
              <a:defRPr sz="4600" b="1" cap="none" spc="100" baseline="0">
                <a:latin typeface="+mj-lt"/>
              </a:defRPr>
            </a:lvl1pPr>
            <a:lvl2pPr marL="228600" indent="0">
              <a:lnSpc>
                <a:spcPct val="110000"/>
              </a:lnSpc>
              <a:buNone/>
              <a:defRPr sz="3600" b="1" cap="none" spc="100" baseline="0">
                <a:latin typeface="+mj-lt"/>
              </a:defRPr>
            </a:lvl2pPr>
            <a:lvl3pPr marL="457200" indent="0">
              <a:lnSpc>
                <a:spcPct val="110000"/>
              </a:lnSpc>
              <a:buNone/>
              <a:defRPr sz="3200" b="1" cap="none" spc="100" baseline="0">
                <a:latin typeface="+mj-lt"/>
              </a:defRPr>
            </a:lvl3pPr>
            <a:lvl4pPr marL="685800" indent="0">
              <a:lnSpc>
                <a:spcPct val="110000"/>
              </a:lnSpc>
              <a:buNone/>
              <a:defRPr sz="2800" b="1" cap="none" spc="100" baseline="0">
                <a:latin typeface="+mj-lt"/>
              </a:defRPr>
            </a:lvl4pPr>
            <a:lvl5pPr marL="914400" indent="0">
              <a:lnSpc>
                <a:spcPct val="110000"/>
              </a:lnSpc>
              <a:buNone/>
              <a:defRPr sz="2400" b="1" cap="none" spc="100"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154D5DB-B0AB-4B30-B4E2-CD0D5A147634}" type="datetime2">
              <a:rPr lang="en-US" smtClean="0"/>
              <a:t>Sunday, August 31,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357448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C6A6A9-A341-BF9D-FA80-3868D42AC72B}"/>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59BFB5-5C25-0FCB-27C7-A478767CACAC}"/>
              </a:ext>
            </a:extLst>
          </p:cNvPr>
          <p:cNvSpPr/>
          <p:nvPr/>
        </p:nvSpPr>
        <p:spPr>
          <a:xfrm>
            <a:off x="1009651" y="1028701"/>
            <a:ext cx="10172700" cy="480059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B5F22C-2988-B6EC-AA0B-D03BCA1A0B45}"/>
              </a:ext>
            </a:extLst>
          </p:cNvPr>
          <p:cNvSpPr/>
          <p:nvPr/>
        </p:nvSpPr>
        <p:spPr>
          <a:xfrm rot="10800000" flipH="1">
            <a:off x="1009651" y="4853253"/>
            <a:ext cx="10172700" cy="976045"/>
          </a:xfrm>
          <a:prstGeom prst="rect">
            <a:avLst/>
          </a:prstGeom>
          <a:gradFill>
            <a:gsLst>
              <a:gs pos="0">
                <a:srgbClr val="FE4A00">
                  <a:alpha val="66667"/>
                </a:srgbClr>
              </a:gs>
              <a:gs pos="100000">
                <a:srgbClr val="9C2C97"/>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F509EC5E-5DB0-5907-06E8-B18F1AE29144}"/>
              </a:ext>
            </a:extLst>
          </p:cNvPr>
          <p:cNvSpPr/>
          <p:nvPr/>
        </p:nvSpPr>
        <p:spPr>
          <a:xfrm flipH="1">
            <a:off x="1009648" y="4853256"/>
            <a:ext cx="7105652" cy="976043"/>
          </a:xfrm>
          <a:prstGeom prst="rect">
            <a:avLst/>
          </a:prstGeom>
          <a:gradFill>
            <a:gsLst>
              <a:gs pos="0">
                <a:srgbClr val="FF6753">
                  <a:alpha val="0"/>
                </a:srgbClr>
              </a:gs>
              <a:gs pos="99000">
                <a:srgbClr val="D6002E">
                  <a:alpha val="44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499616" y="5020056"/>
            <a:ext cx="9198864" cy="649224"/>
          </a:xfrm>
        </p:spPr>
        <p:txBody>
          <a:bodyPr anchor="ctr">
            <a:normAutofit/>
          </a:bodyPr>
          <a:lstStyle>
            <a:lvl1pPr algn="ctr">
              <a:lnSpc>
                <a:spcPct val="120000"/>
              </a:lnSpc>
              <a:defRPr sz="1600" b="1" cap="all" spc="400" baseline="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2020824" y="1737360"/>
            <a:ext cx="8156448" cy="2569464"/>
          </a:xfrm>
        </p:spPr>
        <p:txBody>
          <a:bodyPr anchor="ctr">
            <a:normAutofit/>
          </a:bodyPr>
          <a:lstStyle>
            <a:lvl1pPr marL="0" indent="0" algn="ctr">
              <a:lnSpc>
                <a:spcPct val="110000"/>
              </a:lnSpc>
              <a:buNone/>
              <a:defRPr sz="3500">
                <a:latin typeface="+mj-lt"/>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D579EA1B-07C3-4F43-B7BA-72BA44EE9757}" type="datetime2">
              <a:rPr lang="en-US" smtClean="0"/>
              <a:t>Sunday, August 31, 2025</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768052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F513F4-C880-287E-B00A-BD9B413CBEEB}"/>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4" name="Rectangle 3">
            <a:extLst>
              <a:ext uri="{FF2B5EF4-FFF2-40B4-BE49-F238E27FC236}">
                <a16:creationId xmlns:a16="http://schemas.microsoft.com/office/drawing/2014/main" id="{9B08A6AB-C3A8-7501-6BC6-83CFA6C0F9A3}"/>
              </a:ext>
            </a:extLst>
          </p:cNvPr>
          <p:cNvSpPr/>
          <p:nvPr/>
        </p:nvSpPr>
        <p:spPr>
          <a:xfrm>
            <a:off x="1009651" y="1028698"/>
            <a:ext cx="10172706" cy="48006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3F9668-0C20-D45C-536B-66FBB7F30C45}"/>
              </a:ext>
            </a:extLst>
          </p:cNvPr>
          <p:cNvSpPr/>
          <p:nvPr/>
        </p:nvSpPr>
        <p:spPr>
          <a:xfrm flipH="1">
            <a:off x="1009649" y="1028699"/>
            <a:ext cx="10174534" cy="4800598"/>
          </a:xfrm>
          <a:prstGeom prst="rect">
            <a:avLst/>
          </a:prstGeom>
          <a:gradFill>
            <a:gsLst>
              <a:gs pos="9000">
                <a:srgbClr val="FF9265"/>
              </a:gs>
              <a:gs pos="95000">
                <a:srgbClr val="DA002F">
                  <a:alpha val="79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C2C855-B15C-090B-5493-3D36B8A52654}"/>
              </a:ext>
            </a:extLst>
          </p:cNvPr>
          <p:cNvSpPr/>
          <p:nvPr/>
        </p:nvSpPr>
        <p:spPr>
          <a:xfrm rot="10800000" flipH="1">
            <a:off x="1005991" y="4421079"/>
            <a:ext cx="10176358" cy="1408215"/>
          </a:xfrm>
          <a:prstGeom prst="rect">
            <a:avLst/>
          </a:prstGeom>
          <a:gradFill>
            <a:gsLst>
              <a:gs pos="26000">
                <a:srgbClr val="BA0267">
                  <a:alpha val="0"/>
                </a:srgbClr>
              </a:gs>
              <a:gs pos="95000">
                <a:srgbClr val="9B3597">
                  <a:alpha val="62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1CB20-1010-8C73-0086-CAB904E4B99D}"/>
              </a:ext>
            </a:extLst>
          </p:cNvPr>
          <p:cNvSpPr/>
          <p:nvPr/>
        </p:nvSpPr>
        <p:spPr>
          <a:xfrm rot="5400000" flipH="1">
            <a:off x="3568444" y="-1531928"/>
            <a:ext cx="4800598" cy="9921854"/>
          </a:xfrm>
          <a:prstGeom prst="rect">
            <a:avLst/>
          </a:prstGeom>
          <a:gradFill>
            <a:gsLst>
              <a:gs pos="22000">
                <a:srgbClr val="A60296">
                  <a:alpha val="49000"/>
                </a:srgbClr>
              </a:gs>
              <a:gs pos="99000">
                <a:srgbClr val="DA002F">
                  <a:alpha val="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792224" y="4736592"/>
            <a:ext cx="8349303" cy="795528"/>
          </a:xfrm>
        </p:spPr>
        <p:txBody>
          <a:bodyPr vert="horz" lIns="91440" tIns="45720" rIns="91440" bIns="45720" rtlCol="0" anchor="ctr">
            <a:normAutofit/>
          </a:bodyPr>
          <a:lstStyle>
            <a:lvl1pPr>
              <a:lnSpc>
                <a:spcPct val="120000"/>
              </a:lnSpc>
              <a:defRPr lang="en-US" sz="2200" cap="all" spc="400" baseline="0" dirty="0">
                <a:solidFill>
                  <a:schemeClr val="bg1"/>
                </a:solidFill>
              </a:defRPr>
            </a:lvl1pPr>
          </a:lstStyle>
          <a:p>
            <a:pPr lvl="0"/>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655064" y="1481328"/>
            <a:ext cx="8001000" cy="2752344"/>
          </a:xfrm>
        </p:spPr>
        <p:txBody>
          <a:bodyPr vert="horz" lIns="91440" tIns="45720" rIns="91440" bIns="45720" rtlCol="0" anchor="ctr">
            <a:normAutofit/>
          </a:bodyPr>
          <a:lstStyle>
            <a:lvl1pPr marL="128016" indent="-137160">
              <a:lnSpc>
                <a:spcPct val="110000"/>
              </a:lnSpc>
              <a:buNone/>
              <a:defRPr lang="en-US" sz="3200" dirty="0">
                <a:solidFill>
                  <a:schemeClr val="bg1"/>
                </a:solidFill>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B7C3807E-EE2A-4FC6-9EE1-019AAE762D48}" type="datetime2">
              <a:rPr lang="en-US" smtClean="0"/>
              <a:t>Sunday, August 31, 2025</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06198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2DD7BB-25B8-B7A3-8E13-EDE8E1090689}"/>
              </a:ext>
            </a:extLst>
          </p:cNvPr>
          <p:cNvSpPr/>
          <p:nvPr/>
        </p:nvSpPr>
        <p:spPr>
          <a:xfrm rot="10800000" flipH="1">
            <a:off x="0" y="0"/>
            <a:ext cx="6096000" cy="6868461"/>
          </a:xfrm>
          <a:prstGeom prst="rect">
            <a:avLst/>
          </a:prstGeom>
          <a:gradFill>
            <a:gsLst>
              <a:gs pos="0">
                <a:srgbClr val="FE4A00">
                  <a:alpha val="65882"/>
                </a:srgbClr>
              </a:gs>
              <a:gs pos="100000">
                <a:srgbClr val="A6025C"/>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FB6C05D2-D53F-950D-185E-08B200EEFEB9}"/>
              </a:ext>
            </a:extLst>
          </p:cNvPr>
          <p:cNvSpPr/>
          <p:nvPr/>
        </p:nvSpPr>
        <p:spPr>
          <a:xfrm rot="10800000" flipH="1">
            <a:off x="-18287" y="4582455"/>
            <a:ext cx="6114286" cy="2275539"/>
          </a:xfrm>
          <a:prstGeom prst="rect">
            <a:avLst/>
          </a:prstGeom>
          <a:gradFill>
            <a:gsLst>
              <a:gs pos="0">
                <a:srgbClr val="DA002F">
                  <a:alpha val="0"/>
                </a:srgbClr>
              </a:gs>
              <a:gs pos="99000">
                <a:srgbClr val="92248E">
                  <a:alpha val="2666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BC0AF5C2-3AA9-7510-308E-9D21678F7EFC}"/>
              </a:ext>
            </a:extLst>
          </p:cNvPr>
          <p:cNvSpPr/>
          <p:nvPr/>
        </p:nvSpPr>
        <p:spPr>
          <a:xfrm rot="5400000" flipH="1">
            <a:off x="-148955" y="532365"/>
            <a:ext cx="6878924" cy="5814190"/>
          </a:xfrm>
          <a:prstGeom prst="rect">
            <a:avLst/>
          </a:prstGeom>
          <a:gradFill>
            <a:gsLst>
              <a:gs pos="0">
                <a:srgbClr val="FE4A00">
                  <a:alpha val="0"/>
                </a:srgbClr>
              </a:gs>
              <a:gs pos="100000">
                <a:srgbClr val="A60296">
                  <a:alpha val="38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Oval 10">
            <a:extLst>
              <a:ext uri="{FF2B5EF4-FFF2-40B4-BE49-F238E27FC236}">
                <a16:creationId xmlns:a16="http://schemas.microsoft.com/office/drawing/2014/main" id="{13D13448-08C3-4231-6CCA-F17E4C608199}"/>
              </a:ext>
            </a:extLst>
          </p:cNvPr>
          <p:cNvSpPr/>
          <p:nvPr/>
        </p:nvSpPr>
        <p:spPr>
          <a:xfrm rot="10800000">
            <a:off x="949046" y="1319084"/>
            <a:ext cx="4648799" cy="4648799"/>
          </a:xfrm>
          <a:prstGeom prst="ellipse">
            <a:avLst/>
          </a:pr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941832"/>
            <a:ext cx="4626864" cy="3209544"/>
          </a:xfrm>
        </p:spPr>
        <p:txBody>
          <a:bodyPr vert="horz" lIns="91440" tIns="45720" rIns="91440" bIns="45720" rtlCol="0" anchor="b">
            <a:normAutofit/>
          </a:bodyPr>
          <a:lstStyle>
            <a:lvl1pPr>
              <a:defRPr lang="en-US" sz="3600" cap="all" spc="700"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74336"/>
            <a:ext cx="4626864" cy="1453896"/>
          </a:xfrm>
        </p:spPr>
        <p:txBody>
          <a:bodyPr vert="horz" lIns="91440" tIns="45720" rIns="91440" bIns="45720" rtlCol="0" anchor="ctr">
            <a:normAutofit/>
          </a:bodyPr>
          <a:lstStyle>
            <a:lvl1pPr marL="0" indent="0">
              <a:buNone/>
              <a:defRPr lang="en-US" cap="all" spc="400" baseline="0" dirty="0">
                <a:solidFill>
                  <a:schemeClr val="bg1"/>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31520" y="6455664"/>
            <a:ext cx="4096512" cy="365760"/>
          </a:xfrm>
        </p:spPr>
        <p:txBody>
          <a:bodyPr/>
          <a:lstStyle>
            <a:lvl1pPr algn="l">
              <a:defRPr>
                <a:solidFill>
                  <a:schemeClr val="bg1"/>
                </a:solidFill>
              </a:defRPr>
            </a:lvl1pPr>
          </a:lstStyle>
          <a:p>
            <a:fld id="{F2D689D1-54B3-41D9-B112-32329B9B3CC6}" type="datetime2">
              <a:rPr lang="en-US" smtClean="0"/>
              <a:t>Sunday, August 31,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4809744" y="6455664"/>
            <a:ext cx="548640" cy="365760"/>
          </a:xfrm>
        </p:spPr>
        <p:txBody>
          <a:bodyPr/>
          <a:lstStyle>
            <a:lvl1pPr>
              <a:defRPr>
                <a:solidFill>
                  <a:schemeClr val="bg1"/>
                </a:solidFill>
              </a:defRPr>
            </a:lvl1pPr>
          </a:lstStyle>
          <a:p>
            <a:fld id="{CC057153-B650-4DEB-B370-79DDCFDCE934}" type="slidenum">
              <a:rPr lang="en-US" smtClean="0"/>
              <a:pPr/>
              <a:t>‹#›</a:t>
            </a:fld>
            <a:endParaRPr lang="en-US"/>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6092952" y="0"/>
            <a:ext cx="6099048" cy="6858000"/>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1507816078"/>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9A9201-705F-55B6-3F46-D68411A32E2A}"/>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4BBA50-2898-3426-D749-CD2833395810}"/>
              </a:ext>
            </a:extLst>
          </p:cNvPr>
          <p:cNvSpPr/>
          <p:nvPr/>
        </p:nvSpPr>
        <p:spPr>
          <a:xfrm>
            <a:off x="1009651" y="1028701"/>
            <a:ext cx="10172700" cy="4800598"/>
          </a:xfrm>
          <a:prstGeom prst="rect">
            <a:avLst/>
          </a:prstGeom>
          <a:solidFill>
            <a:srgbClr val="FFFFFF"/>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6BEDF5-EA71-E3BD-29EA-A8A58B1227EE}"/>
              </a:ext>
            </a:extLst>
          </p:cNvPr>
          <p:cNvSpPr/>
          <p:nvPr/>
        </p:nvSpPr>
        <p:spPr>
          <a:xfrm flipH="1">
            <a:off x="8115303" y="1028698"/>
            <a:ext cx="3086100" cy="4800599"/>
          </a:xfrm>
          <a:prstGeom prst="rect">
            <a:avLst/>
          </a:prstGeom>
          <a:gradFill>
            <a:gsLst>
              <a:gs pos="0">
                <a:srgbClr val="FE4A00">
                  <a:alpha val="81000"/>
                </a:srgbClr>
              </a:gs>
              <a:gs pos="100000">
                <a:srgbClr val="9C2C97"/>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2ABA6F75-CEBF-CDAC-9F4B-3C794F813211}"/>
              </a:ext>
            </a:extLst>
          </p:cNvPr>
          <p:cNvSpPr/>
          <p:nvPr/>
        </p:nvSpPr>
        <p:spPr>
          <a:xfrm rot="10800000" flipH="1">
            <a:off x="8124832" y="1028696"/>
            <a:ext cx="3076572" cy="3584648"/>
          </a:xfrm>
          <a:prstGeom prst="rect">
            <a:avLst/>
          </a:prstGeom>
          <a:gradFill>
            <a:gsLst>
              <a:gs pos="0">
                <a:srgbClr val="FF6753">
                  <a:alpha val="0"/>
                </a:srgbClr>
              </a:gs>
              <a:gs pos="99000">
                <a:srgbClr val="D6002E">
                  <a:alpha val="44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8531352" y="1792224"/>
            <a:ext cx="2322576" cy="3465576"/>
          </a:xfrm>
        </p:spPr>
        <p:txBody>
          <a:bodyPr anchor="ctr">
            <a:normAutofit/>
          </a:bodyPr>
          <a:lstStyle>
            <a:lvl1pPr algn="ctr">
              <a:lnSpc>
                <a:spcPct val="120000"/>
              </a:lnSpc>
              <a:defRPr sz="1600" b="0" cap="all" spc="400" baseline="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737360" y="1399032"/>
            <a:ext cx="5751576" cy="4041648"/>
          </a:xfrm>
        </p:spPr>
        <p:txBody>
          <a:bodyPr vert="horz" lIns="91440" tIns="45720" rIns="91440" bIns="45720" rtlCol="0" anchor="ctr">
            <a:normAutofit/>
          </a:bodyPr>
          <a:lstStyle>
            <a:lvl1pPr marL="182880" indent="-182880">
              <a:lnSpc>
                <a:spcPct val="110000"/>
              </a:lnSpc>
              <a:spcBef>
                <a:spcPts val="0"/>
              </a:spcBef>
              <a:buNone/>
              <a:defRPr lang="en-US" sz="3400" b="1" dirty="0">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993F7370-1EC1-45B2-A4ED-6E75D0D33CB2}" type="datetime2">
              <a:rPr lang="en-US" smtClean="0"/>
              <a:t>Sunday, August 31, 2025</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434568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1" y="294248"/>
            <a:ext cx="10844784" cy="958480"/>
          </a:xfrm>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731521" y="1563624"/>
            <a:ext cx="5074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501384" y="1563624"/>
            <a:ext cx="5074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4DB88F3-C7E5-4A3A-8622-BE18DF2C9CD0}" type="datetime2">
              <a:rPr lang="en-US" smtClean="0"/>
              <a:t>Sunday, August 31,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282902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731520" y="292608"/>
            <a:ext cx="10844784" cy="960120"/>
          </a:xfrm>
        </p:spPr>
        <p:txBody>
          <a:bodyPr/>
          <a:lstStyle/>
          <a:p>
            <a:r>
              <a:rPr lang="en-US" dirty="0"/>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31074" y="1380744"/>
            <a:ext cx="507492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731520" y="2020888"/>
            <a:ext cx="5074920" cy="4114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01384" y="1380744"/>
            <a:ext cx="507492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500622" y="2020888"/>
            <a:ext cx="5074920" cy="4114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E8B58457-C0B1-48D7-AA49-8444851E001C}" type="datetime2">
              <a:rPr lang="en-US" smtClean="0"/>
              <a:t>Sunday, August 31, 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6032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731520" y="292608"/>
            <a:ext cx="9985248" cy="96012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5E425F8A-070F-4C2E-8BEF-7769438DDE34}" type="datetime2">
              <a:rPr lang="en-US" smtClean="0"/>
              <a:t>Sunday, August 31, 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12079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682FA0DE-C1EF-4C95-BCFB-EDA7D552732F}" type="datetime2">
              <a:rPr lang="en-US" smtClean="0"/>
              <a:t>Sunday, August 31, 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75537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31520" y="553616"/>
            <a:ext cx="3595634" cy="1757505"/>
          </a:xfrm>
        </p:spPr>
        <p:txBody>
          <a:bodyPr anchor="t">
            <a:normAutofit/>
          </a:bodyPr>
          <a:lstStyle>
            <a:lvl1pPr>
              <a:defRPr sz="2800"/>
            </a:lvl1pPr>
          </a:lstStyle>
          <a:p>
            <a:r>
              <a:rPr lang="en-US" dirty="0"/>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31520"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39309"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2CA9131-97A4-4253-BF80-685917177C53}" type="datetime2">
              <a:rPr lang="en-US" smtClean="0"/>
              <a:t>Sunday, August 31, 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824677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731520" y="557784"/>
            <a:ext cx="3713996" cy="2212313"/>
          </a:xfrm>
        </p:spPr>
        <p:txBody>
          <a:bodyPr anchor="t">
            <a:normAutofit/>
          </a:bodyPr>
          <a:lstStyle>
            <a:lvl1pPr>
              <a:defRPr sz="3200"/>
            </a:lvl1pPr>
          </a:lstStyle>
          <a:p>
            <a:r>
              <a:rPr lang="en-US" dirty="0"/>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731520" y="2826137"/>
            <a:ext cx="3310128" cy="3153877"/>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Picture Placeholder 8">
            <a:extLst>
              <a:ext uri="{FF2B5EF4-FFF2-40B4-BE49-F238E27FC236}">
                <a16:creationId xmlns:a16="http://schemas.microsoft.com/office/drawing/2014/main" id="{6E5A5D34-8853-9D0F-8F1B-90E5CC5A7D5F}"/>
              </a:ext>
            </a:extLst>
          </p:cNvPr>
          <p:cNvSpPr>
            <a:spLocks noGrp="1"/>
          </p:cNvSpPr>
          <p:nvPr>
            <p:ph type="pic" sz="quarter" idx="13" hasCustomPrompt="1"/>
          </p:nvPr>
        </p:nvSpPr>
        <p:spPr>
          <a:xfrm>
            <a:off x="5421313" y="603504"/>
            <a:ext cx="6154737" cy="5376510"/>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A2EAB38C-EAAD-4752-A6B6-9F33A31C7FA1}" type="datetime2">
              <a:rPr lang="en-US" smtClean="0"/>
              <a:t>Sunday, August 31, 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81115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80E46A2F-19F0-DFCD-9CE3-04C79F793D8F}"/>
              </a:ext>
            </a:extLst>
          </p:cNvPr>
          <p:cNvSpPr/>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7" name="Rectangle 6">
            <a:extLst>
              <a:ext uri="{FF2B5EF4-FFF2-40B4-BE49-F238E27FC236}">
                <a16:creationId xmlns:a16="http://schemas.microsoft.com/office/drawing/2014/main" id="{C51DC8D0-ECB3-9C81-4ADA-D2C30B00B146}"/>
              </a:ext>
            </a:extLst>
          </p:cNvPr>
          <p:cNvSpPr/>
          <p:nvPr/>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A9673D-65B2-D6C4-C53F-8652E7E8A8A2}"/>
              </a:ext>
            </a:extLst>
          </p:cNvPr>
          <p:cNvSpPr/>
          <p:nvPr/>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2E07E3-56CC-285D-C461-695C95F6ECD4}"/>
              </a:ext>
            </a:extLst>
          </p:cNvPr>
          <p:cNvSpPr/>
          <p:nvPr/>
        </p:nvSpPr>
        <p:spPr>
          <a:xfrm rot="10800000">
            <a:off x="8115300" y="-1"/>
            <a:ext cx="4076700" cy="3200400"/>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013C450-5422-C684-DC49-499D1A1B957B}"/>
              </a:ext>
            </a:extLst>
          </p:cNvPr>
          <p:cNvSpPr/>
          <p:nvPr/>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10881360" cy="1728216"/>
          </a:xfrm>
        </p:spPr>
        <p:txBody>
          <a:bodyPr anchor="b">
            <a:normAutofit/>
          </a:bodyPr>
          <a:lstStyle>
            <a:lvl1pPr>
              <a:defRPr sz="60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731520" y="3657600"/>
            <a:ext cx="10881360" cy="27432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770D6DD4-D4A4-4FD2-90EE-29743B49734D}" type="datetime2">
              <a:rPr lang="en-US" smtClean="0"/>
              <a:t>Sunday, August 31,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64498852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875154-47EA-9315-F160-02DA5541D65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8" name="Rectangle 7">
            <a:extLst>
              <a:ext uri="{FF2B5EF4-FFF2-40B4-BE49-F238E27FC236}">
                <a16:creationId xmlns:a16="http://schemas.microsoft.com/office/drawing/2014/main" id="{9617130E-6216-789E-BE08-6D1E3E75622B}"/>
              </a:ext>
            </a:extLst>
          </p:cNvPr>
          <p:cNvSpPr/>
          <p:nvPr/>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499983-7B9C-7C3D-25C2-1715A4226DE4}"/>
              </a:ext>
            </a:extLst>
          </p:cNvPr>
          <p:cNvSpPr/>
          <p:nvPr/>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492B90-6109-F01B-1ABB-6BED7A1F1389}"/>
              </a:ext>
            </a:extLst>
          </p:cNvPr>
          <p:cNvSpPr/>
          <p:nvPr/>
        </p:nvSpPr>
        <p:spPr>
          <a:xfrm rot="10800000">
            <a:off x="8115300" y="-5"/>
            <a:ext cx="4076700" cy="3200404"/>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F1BDFB-261A-F796-17BC-584DAB2E77B1}"/>
              </a:ext>
            </a:extLst>
          </p:cNvPr>
          <p:cNvSpPr/>
          <p:nvPr/>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9994392" cy="1728216"/>
          </a:xfrm>
        </p:spPr>
        <p:txBody>
          <a:bodyPr anchor="b">
            <a:normAutofit/>
          </a:bodyPr>
          <a:lstStyle>
            <a:lvl1pPr>
              <a:defRPr sz="60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731520" y="3931920"/>
            <a:ext cx="9994392" cy="1806728"/>
          </a:xfrm>
        </p:spPr>
        <p:txBody>
          <a:bodyPr vert="horz" lIns="91440" tIns="45720" rIns="91440" bIns="45720" rtlCol="0">
            <a:normAutofit/>
          </a:bodyPr>
          <a:lstStyle>
            <a:lvl1pPr marL="0" indent="0">
              <a:buNone/>
              <a:defRPr lang="en-US" sz="2400" dirty="0"/>
            </a:lvl1pPr>
            <a:lvl2pPr marL="228600" indent="0">
              <a:buNone/>
              <a:defRPr lang="en-US" sz="2000" dirty="0"/>
            </a:lvl2pPr>
            <a:lvl3pPr marL="457200" indent="0">
              <a:buNone/>
              <a:defRPr lang="en-US" sz="1800" dirty="0"/>
            </a:lvl3pPr>
            <a:lvl4pPr marL="685800" indent="0">
              <a:buNone/>
              <a:defRPr lang="en-US" sz="16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D7812B7D-2375-41E3-8CF6-637C0157FD6F}" type="datetime2">
              <a:rPr lang="en-US" smtClean="0"/>
              <a:t>Sunday, August 31,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98927261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alphaModFix amt="94000"/>
            <a:lum/>
          </a:blip>
          <a:srcRect/>
          <a:stretch>
            <a:fillRect l="-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630E-B451-7563-C99D-C8FD7882317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266AA64-E801-B6A9-C7A9-A9A9C12341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29199B6-EF10-0F29-30B2-353E98537967}"/>
              </a:ext>
            </a:extLst>
          </p:cNvPr>
          <p:cNvSpPr>
            <a:spLocks noGrp="1"/>
          </p:cNvSpPr>
          <p:nvPr>
            <p:ph type="dt" sz="half" idx="10"/>
          </p:nvPr>
        </p:nvSpPr>
        <p:spPr/>
        <p:txBody>
          <a:bodyPr/>
          <a:lstStyle/>
          <a:p>
            <a:fld id="{81FFFA73-6FE1-490D-A506-B4BDC5E17C42}" type="datetimeFigureOut">
              <a:rPr lang="en-IN" smtClean="0"/>
              <a:t>31-08-2025</a:t>
            </a:fld>
            <a:endParaRPr lang="en-IN"/>
          </a:p>
        </p:txBody>
      </p:sp>
      <p:sp>
        <p:nvSpPr>
          <p:cNvPr id="5" name="Footer Placeholder 4">
            <a:extLst>
              <a:ext uri="{FF2B5EF4-FFF2-40B4-BE49-F238E27FC236}">
                <a16:creationId xmlns:a16="http://schemas.microsoft.com/office/drawing/2014/main" id="{FFC69779-6ED9-6575-9B99-D71D65A4F78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518638E-2483-09A8-B2A1-CAF7F9147562}"/>
              </a:ext>
            </a:extLst>
          </p:cNvPr>
          <p:cNvSpPr>
            <a:spLocks noGrp="1"/>
          </p:cNvSpPr>
          <p:nvPr>
            <p:ph type="sldNum" sz="quarter" idx="12"/>
          </p:nvPr>
        </p:nvSpPr>
        <p:spPr/>
        <p:txBody>
          <a:bodyPr/>
          <a:lstStyle/>
          <a:p>
            <a:fld id="{F49DF3F5-B9DD-4EBD-8ADA-4A4B596D65C9}" type="slidenum">
              <a:rPr lang="en-IN" smtClean="0"/>
              <a:t>‹#›</a:t>
            </a:fld>
            <a:endParaRPr lang="en-IN"/>
          </a:p>
        </p:txBody>
      </p:sp>
    </p:spTree>
    <p:extLst>
      <p:ext uri="{BB962C8B-B14F-4D97-AF65-F5344CB8AC3E}">
        <p14:creationId xmlns:p14="http://schemas.microsoft.com/office/powerpoint/2010/main" val="256307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58E3E8-0931-8EEE-FF77-1C25EBBE79AA}"/>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CE0C29-D9B0-E434-079F-9F0C40DF20EC}"/>
              </a:ext>
            </a:extLst>
          </p:cNvPr>
          <p:cNvSpPr/>
          <p:nvPr/>
        </p:nvSpPr>
        <p:spPr>
          <a:xfrm rot="5400000" flipH="1">
            <a:off x="-1399562" y="1399556"/>
            <a:ext cx="6875820" cy="4076703"/>
          </a:xfrm>
          <a:prstGeom prst="rect">
            <a:avLst/>
          </a:prstGeom>
          <a:gradFill>
            <a:gsLst>
              <a:gs pos="11000">
                <a:srgbClr val="92248E"/>
              </a:gs>
              <a:gs pos="100000">
                <a:srgbClr val="FF411C">
                  <a:alpha val="8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F9F604E-FEFA-3809-8244-5B72EE7BB044}"/>
              </a:ext>
            </a:extLst>
          </p:cNvPr>
          <p:cNvSpPr/>
          <p:nvPr/>
        </p:nvSpPr>
        <p:spPr>
          <a:xfrm rot="16200000">
            <a:off x="890124" y="3681875"/>
            <a:ext cx="2296453" cy="4076701"/>
          </a:xfrm>
          <a:prstGeom prst="rect">
            <a:avLst/>
          </a:prstGeom>
          <a:gradFill>
            <a:gsLst>
              <a:gs pos="0">
                <a:srgbClr val="DA002F">
                  <a:alpha val="55000"/>
                </a:srgbClr>
              </a:gs>
              <a:gs pos="100000">
                <a:srgbClr val="FF907A">
                  <a:alpha val="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8E261-930C-6A44-A568-9DD2A88D3526}"/>
              </a:ext>
            </a:extLst>
          </p:cNvPr>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rgbClr val="FFDBCC">
                  <a:alpha val="0"/>
                </a:srgbClr>
              </a:gs>
              <a:gs pos="100000">
                <a:srgbClr val="FF907A">
                  <a:alpha val="30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850392"/>
            <a:ext cx="2935224" cy="3035808"/>
          </a:xfrm>
        </p:spPr>
        <p:txBody>
          <a:bodyPr vert="horz" lIns="91440" tIns="45720" rIns="91440" bIns="45720" rtlCol="0" anchor="t">
            <a:normAutofit/>
          </a:bodyPr>
          <a:lstStyle>
            <a:lvl1pPr>
              <a:defRPr lang="en-US"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5001768"/>
            <a:ext cx="2926080" cy="1490472"/>
          </a:xfrm>
        </p:spPr>
        <p:txBody>
          <a:bodyPr vert="horz" lIns="91440" tIns="45720" rIns="91440" bIns="45720" rtlCol="0" anchor="ctr">
            <a:normAutofit/>
          </a:bodyPr>
          <a:lstStyle>
            <a:lvl1pPr marL="0" indent="0">
              <a:buNone/>
              <a:defRPr lang="en-US" sz="1600" cap="all" spc="400" baseline="0" dirty="0">
                <a:solidFill>
                  <a:schemeClr val="bg1"/>
                </a:solidFill>
                <a:latin typeface="+mj-lt"/>
              </a:defRPr>
            </a:lvl1pPr>
          </a:lstStyle>
          <a:p>
            <a:pPr lvl="0"/>
            <a:r>
              <a:rPr lang="en-US" dirty="0"/>
              <a:t>Click to edit Master subtitle style</a:t>
            </a:r>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a:xfrm>
            <a:off x="32004" y="6455664"/>
            <a:ext cx="548640" cy="365760"/>
          </a:xfrm>
        </p:spPr>
        <p:txBody>
          <a:bodyPr/>
          <a:lstStyle>
            <a:lvl1pPr>
              <a:defRPr>
                <a:solidFill>
                  <a:schemeClr val="bg1"/>
                </a:solidFill>
              </a:defRPr>
            </a:lvl1pPr>
          </a:lstStyle>
          <a:p>
            <a:fld id="{CC057153-B650-4DEB-B370-79DDCFDCE934}" type="slidenum">
              <a:rPr lang="en-US" smtClean="0"/>
              <a:pPr/>
              <a:t>‹#›</a:t>
            </a:fld>
            <a:endParaRPr lang="en-US"/>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a:xfrm>
            <a:off x="612648" y="6455664"/>
            <a:ext cx="3227832" cy="365760"/>
          </a:xfrm>
        </p:spPr>
        <p:txBody>
          <a:bodyPr/>
          <a:lstStyle>
            <a:lvl1pPr algn="l">
              <a:defRPr>
                <a:solidFill>
                  <a:schemeClr val="bg1"/>
                </a:solidFill>
              </a:defRPr>
            </a:lvl1pPr>
          </a:lstStyle>
          <a:p>
            <a:fld id="{E144AFCF-5D00-4E8A-BE78-0A3382672AA6}" type="datetime2">
              <a:rPr lang="en-US" smtClean="0"/>
              <a:t>Sunday, August 31, 2025</a:t>
            </a:fld>
            <a:endParaRPr lang="en-US"/>
          </a:p>
        </p:txBody>
      </p:sp>
      <p:sp>
        <p:nvSpPr>
          <p:cNvPr id="15" name="Picture Placeholder 14">
            <a:extLst>
              <a:ext uri="{FF2B5EF4-FFF2-40B4-BE49-F238E27FC236}">
                <a16:creationId xmlns:a16="http://schemas.microsoft.com/office/drawing/2014/main" id="{B889FC6C-F243-CA40-35F8-13153EA5EBE9}"/>
              </a:ext>
            </a:extLst>
          </p:cNvPr>
          <p:cNvSpPr>
            <a:spLocks noGrp="1"/>
          </p:cNvSpPr>
          <p:nvPr>
            <p:ph type="pic" sz="quarter" idx="13" hasCustomPrompt="1"/>
          </p:nvPr>
        </p:nvSpPr>
        <p:spPr>
          <a:xfrm>
            <a:off x="4076700" y="0"/>
            <a:ext cx="8115300" cy="6868452"/>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38784277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FE7F8B-D1C1-6301-75A5-2EC4374F9AF1}"/>
              </a:ext>
            </a:extLst>
          </p:cNvPr>
          <p:cNvSpPr/>
          <p:nvPr/>
        </p:nvSpPr>
        <p:spPr>
          <a:xfrm flipH="1" flipV="1">
            <a:off x="-14449" y="0"/>
            <a:ext cx="12224736"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1D8467A-A1B6-E7E6-CAD4-E63E0FE2CCCB}"/>
              </a:ext>
            </a:extLst>
          </p:cNvPr>
          <p:cNvSpPr/>
          <p:nvPr/>
        </p:nvSpPr>
        <p:spPr>
          <a:xfrm flipV="1">
            <a:off x="-7227" y="-5046"/>
            <a:ext cx="12217513" cy="686556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2A9C06E7-BC9C-2F5F-5DD1-D04EB713C63D}"/>
              </a:ext>
            </a:extLst>
          </p:cNvPr>
          <p:cNvSpPr/>
          <p:nvPr/>
        </p:nvSpPr>
        <p:spPr>
          <a:xfrm rot="10800000" flipH="1" flipV="1">
            <a:off x="-25514" y="-5045"/>
            <a:ext cx="12217514" cy="6865568"/>
          </a:xfrm>
          <a:prstGeom prst="rect">
            <a:avLst/>
          </a:prstGeom>
          <a:gradFill>
            <a:gsLst>
              <a:gs pos="0">
                <a:srgbClr val="FA0036">
                  <a:alpha val="4000"/>
                </a:srgbClr>
              </a:gs>
              <a:gs pos="99000">
                <a:schemeClr val="accent2">
                  <a:alpha val="98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985261F8-8CD8-F2E0-C386-BE6A16D95BFC}"/>
              </a:ext>
            </a:extLst>
          </p:cNvPr>
          <p:cNvSpPr/>
          <p:nvPr/>
        </p:nvSpPr>
        <p:spPr>
          <a:xfrm rot="16200000" flipH="1" flipV="1">
            <a:off x="3802775" y="-3817222"/>
            <a:ext cx="4571999" cy="12206450"/>
          </a:xfrm>
          <a:prstGeom prst="rect">
            <a:avLst/>
          </a:prstGeom>
          <a:gradFill>
            <a:gsLst>
              <a:gs pos="0">
                <a:srgbClr val="D861D4">
                  <a:alpha val="0"/>
                </a:srgbClr>
              </a:gs>
              <a:gs pos="100000">
                <a:srgbClr val="FF7037">
                  <a:alpha val="66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a:extLst>
              <a:ext uri="{FF2B5EF4-FFF2-40B4-BE49-F238E27FC236}">
                <a16:creationId xmlns:a16="http://schemas.microsoft.com/office/drawing/2014/main" id="{D3D4A82C-6849-A88D-6D57-833E9A7481B9}"/>
              </a:ext>
            </a:extLst>
          </p:cNvPr>
          <p:cNvSpPr/>
          <p:nvPr/>
        </p:nvSpPr>
        <p:spPr>
          <a:xfrm rot="13168948" flipH="1" flipV="1">
            <a:off x="1027160" y="609473"/>
            <a:ext cx="5005754"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55CA38-7F60-D664-4EC0-C54B60C02BCF}"/>
              </a:ext>
            </a:extLst>
          </p:cNvPr>
          <p:cNvSpPr/>
          <p:nvPr/>
        </p:nvSpPr>
        <p:spPr>
          <a:xfrm rot="5400000" flipV="1">
            <a:off x="-1913484" y="1896512"/>
            <a:ext cx="6860522" cy="3062447"/>
          </a:xfrm>
          <a:prstGeom prst="rect">
            <a:avLst/>
          </a:prstGeom>
          <a:gradFill>
            <a:gsLst>
              <a:gs pos="0">
                <a:srgbClr val="FA0036">
                  <a:alpha val="62000"/>
                </a:srgbClr>
              </a:gs>
              <a:gs pos="77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557016" y="987552"/>
            <a:ext cx="7644384" cy="2944368"/>
          </a:xfrm>
        </p:spPr>
        <p:txBody>
          <a:bodyPr vert="horz" lIns="91440" tIns="45720" rIns="91440" bIns="45720" rtlCol="0" anchor="b">
            <a:normAutofit/>
          </a:bodyPr>
          <a:lstStyle>
            <a:lvl1pPr>
              <a:defRPr lang="en-US" sz="5400"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538728" y="5294376"/>
            <a:ext cx="7644384" cy="1078992"/>
          </a:xfrm>
        </p:spPr>
        <p:txBody>
          <a:bodyPr vert="horz" lIns="91440" tIns="45720" rIns="91440" bIns="45720" rtlCol="0" anchor="ctr">
            <a:normAutofit/>
          </a:bodyPr>
          <a:lstStyle>
            <a:lvl1pPr marL="0" indent="0">
              <a:buNone/>
              <a:defRPr lang="en-US" cap="all" spc="400" baseline="0">
                <a:solidFill>
                  <a:schemeClr val="bg1"/>
                </a:solidFill>
                <a:latin typeface="+mj-lt"/>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F3DE8AB4-3D9C-4366-A8D9-9A4F01D11121}" type="datetime2">
              <a:rPr lang="en-US" smtClean="0"/>
              <a:t>Sunday, August 31,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65871868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344B8E2B-A9B5-DCE0-5C06-E99F762397CB}"/>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8C38FEA-146D-53B3-36B0-5CBD8040636E}"/>
              </a:ext>
            </a:extLst>
          </p:cNvPr>
          <p:cNvSpPr/>
          <p:nvPr/>
        </p:nvSpPr>
        <p:spPr>
          <a:xfrm flipH="1">
            <a:off x="9143995"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84D35E-A520-CA7A-97CB-6D815AB4CC5D}"/>
              </a:ext>
            </a:extLst>
          </p:cNvPr>
          <p:cNvSpPr/>
          <p:nvPr/>
        </p:nvSpPr>
        <p:spPr>
          <a:xfrm flipH="1">
            <a:off x="9143990"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85E890B-58C1-DD36-E90B-FFF0BE0CB5CB}"/>
              </a:ext>
            </a:extLst>
          </p:cNvPr>
          <p:cNvSpPr/>
          <p:nvPr/>
        </p:nvSpPr>
        <p:spPr>
          <a:xfrm rot="5400000" flipH="1">
            <a:off x="7253161"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BCD52CC-E8F2-3220-AE19-8A482DD1F236}"/>
              </a:ext>
            </a:extLst>
          </p:cNvPr>
          <p:cNvSpPr/>
          <p:nvPr/>
        </p:nvSpPr>
        <p:spPr>
          <a:xfrm rot="12508972">
            <a:off x="7949750" y="1673989"/>
            <a:ext cx="3201591" cy="4397456"/>
          </a:xfrm>
          <a:custGeom>
            <a:avLst/>
            <a:gdLst>
              <a:gd name="connsiteX0" fmla="*/ 3201591 w 3201591"/>
              <a:gd name="connsiteY0" fmla="*/ 4296647 h 4397456"/>
              <a:gd name="connsiteX1" fmla="*/ 3007294 w 3201591"/>
              <a:gd name="connsiteY1" fmla="*/ 4346606 h 4397456"/>
              <a:gd name="connsiteX2" fmla="*/ 2502877 w 3201591"/>
              <a:gd name="connsiteY2" fmla="*/ 4397456 h 4397456"/>
              <a:gd name="connsiteX3" fmla="*/ 0 w 3201591"/>
              <a:gd name="connsiteY3" fmla="*/ 1894579 h 4397456"/>
              <a:gd name="connsiteX4" fmla="*/ 733076 w 3201591"/>
              <a:gd name="connsiteY4" fmla="*/ 124777 h 4397456"/>
              <a:gd name="connsiteX5" fmla="*/ 870365 w 3201591"/>
              <a:gd name="connsiteY5" fmla="*/ 0 h 43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1591" h="4397456">
                <a:moveTo>
                  <a:pt x="3201591" y="4296647"/>
                </a:moveTo>
                <a:lnTo>
                  <a:pt x="3007294" y="4346606"/>
                </a:lnTo>
                <a:cubicBezTo>
                  <a:pt x="2844362" y="4379947"/>
                  <a:pt x="2675664" y="4397456"/>
                  <a:pt x="2502877" y="4397456"/>
                </a:cubicBezTo>
                <a:cubicBezTo>
                  <a:pt x="1120576" y="4397456"/>
                  <a:pt x="0" y="3276880"/>
                  <a:pt x="0" y="1894579"/>
                </a:cubicBezTo>
                <a:cubicBezTo>
                  <a:pt x="0" y="1203428"/>
                  <a:pt x="280144" y="577709"/>
                  <a:pt x="733076" y="124777"/>
                </a:cubicBezTo>
                <a:lnTo>
                  <a:pt x="870365" y="0"/>
                </a:lnTo>
                <a:close/>
              </a:path>
            </a:pathLst>
          </a:cu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612648"/>
            <a:ext cx="7004304" cy="3557016"/>
          </a:xfrm>
        </p:spPr>
        <p:txBody>
          <a:bodyPr vert="horz" lIns="91440" tIns="45720" rIns="91440" bIns="45720" rtlCol="0" anchor="t">
            <a:normAutofit/>
          </a:bodyPr>
          <a:lstStyle>
            <a:lvl1pPr>
              <a:defRPr lang="en-US" sz="4800" cap="all" spc="550" baseline="0"/>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65192"/>
            <a:ext cx="6391656" cy="1490472"/>
          </a:xfrm>
        </p:spPr>
        <p:txBody>
          <a:bodyPr vert="horz" lIns="91440" tIns="45720" rIns="91440" bIns="45720" rtlCol="0" anchor="ctr">
            <a:normAutofit/>
          </a:bodyPr>
          <a:lstStyle>
            <a:lvl1pPr marL="0" indent="0">
              <a:buNone/>
              <a:defRPr lang="en-US" cap="all" spc="400" baseline="0">
                <a:latin typeface="+mj-lt"/>
              </a:defRPr>
            </a:lvl1pPr>
          </a:lstStyle>
          <a:p>
            <a:pPr lvl="0"/>
            <a:r>
              <a:rPr lang="en-US" dirty="0"/>
              <a:t>Click to edit Master subtitle style</a:t>
            </a:r>
          </a:p>
        </p:txBody>
      </p:sp>
      <p:sp>
        <p:nvSpPr>
          <p:cNvPr id="13" name="Footer Placeholder 12">
            <a:extLst>
              <a:ext uri="{FF2B5EF4-FFF2-40B4-BE49-F238E27FC236}">
                <a16:creationId xmlns:a16="http://schemas.microsoft.com/office/drawing/2014/main" id="{FED2F463-51E0-AB87-A5B5-6942461AD535}"/>
              </a:ext>
            </a:extLst>
          </p:cNvPr>
          <p:cNvSpPr>
            <a:spLocks noGrp="1"/>
          </p:cNvSpPr>
          <p:nvPr>
            <p:ph type="ftr" sz="quarter" idx="11"/>
          </p:nvPr>
        </p:nvSpPr>
        <p:spPr/>
        <p:txBody>
          <a:bodyPr/>
          <a:lstStyle/>
          <a:p>
            <a:r>
              <a:rPr lang="en-US"/>
              <a:t>Sample Footer Text</a:t>
            </a:r>
          </a:p>
        </p:txBody>
      </p:sp>
      <p:sp>
        <p:nvSpPr>
          <p:cNvPr id="12" name="Date Placeholder 11">
            <a:extLst>
              <a:ext uri="{FF2B5EF4-FFF2-40B4-BE49-F238E27FC236}">
                <a16:creationId xmlns:a16="http://schemas.microsoft.com/office/drawing/2014/main" id="{30796B80-FA43-2B89-5F9F-72443F8E5C6E}"/>
              </a:ext>
            </a:extLst>
          </p:cNvPr>
          <p:cNvSpPr>
            <a:spLocks noGrp="1"/>
          </p:cNvSpPr>
          <p:nvPr>
            <p:ph type="dt" sz="half" idx="10"/>
          </p:nvPr>
        </p:nvSpPr>
        <p:spPr>
          <a:xfrm>
            <a:off x="4954909" y="6455664"/>
            <a:ext cx="3472868" cy="365760"/>
          </a:xfrm>
        </p:spPr>
        <p:txBody>
          <a:bodyPr/>
          <a:lstStyle>
            <a:lvl1pPr>
              <a:defRPr>
                <a:solidFill>
                  <a:schemeClr val="tx1"/>
                </a:solidFill>
              </a:defRPr>
            </a:lvl1pPr>
          </a:lstStyle>
          <a:p>
            <a:fld id="{5259F214-985C-4E7A-8724-986944FA2171}" type="datetime2">
              <a:rPr lang="en-US" smtClean="0"/>
              <a:t>Sunday, August 31, 2025</a:t>
            </a:fld>
            <a:endParaRPr lang="en-US"/>
          </a:p>
        </p:txBody>
      </p:sp>
      <p:sp>
        <p:nvSpPr>
          <p:cNvPr id="14" name="Slide Number Placeholder 13">
            <a:extLst>
              <a:ext uri="{FF2B5EF4-FFF2-40B4-BE49-F238E27FC236}">
                <a16:creationId xmlns:a16="http://schemas.microsoft.com/office/drawing/2014/main" id="{FC1096F3-B460-B6B3-0D52-AEFDD7F69A2E}"/>
              </a:ext>
            </a:extLst>
          </p:cNvPr>
          <p:cNvSpPr>
            <a:spLocks noGrp="1"/>
          </p:cNvSpPr>
          <p:nvPr>
            <p:ph type="sldNum" sz="quarter" idx="12"/>
          </p:nvPr>
        </p:nvSpPr>
        <p:spPr>
          <a:xfrm>
            <a:off x="8409489" y="6455664"/>
            <a:ext cx="548640" cy="365760"/>
          </a:xfrm>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67560616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F7CFA0-C3A1-5564-DD4B-90674874B08D}"/>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E2F783-0ED7-1F0B-219A-198549E350DD}"/>
              </a:ext>
            </a:extLst>
          </p:cNvPr>
          <p:cNvSpPr/>
          <p:nvPr/>
        </p:nvSpPr>
        <p:spPr>
          <a:xfrm>
            <a:off x="-6" y="-25866"/>
            <a:ext cx="12192005" cy="4589428"/>
          </a:xfrm>
          <a:prstGeom prst="rect">
            <a:avLst/>
          </a:prstGeom>
          <a:gradFill>
            <a:gsLst>
              <a:gs pos="8000">
                <a:srgbClr val="D861D4"/>
              </a:gs>
              <a:gs pos="100000">
                <a:srgbClr val="DA002F">
                  <a:alpha val="85000"/>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F09062-D41B-0E2E-C1C0-F27562ED9597}"/>
              </a:ext>
            </a:extLst>
          </p:cNvPr>
          <p:cNvSpPr/>
          <p:nvPr/>
        </p:nvSpPr>
        <p:spPr>
          <a:xfrm rot="16200000">
            <a:off x="3805950" y="-3822495"/>
            <a:ext cx="4580101" cy="12191999"/>
          </a:xfrm>
          <a:prstGeom prst="rect">
            <a:avLst/>
          </a:prstGeom>
          <a:gradFill>
            <a:gsLst>
              <a:gs pos="0">
                <a:srgbClr val="FE4A00">
                  <a:alpha val="50000"/>
                </a:srgbClr>
              </a:gs>
              <a:gs pos="99000">
                <a:srgbClr val="A3299D"/>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A6D366-64E2-13D3-2734-861E811E1F1A}"/>
              </a:ext>
            </a:extLst>
          </p:cNvPr>
          <p:cNvSpPr/>
          <p:nvPr/>
        </p:nvSpPr>
        <p:spPr>
          <a:xfrm rot="10800000">
            <a:off x="8150806" y="-25872"/>
            <a:ext cx="4041192" cy="4589427"/>
          </a:xfrm>
          <a:prstGeom prst="rect">
            <a:avLst/>
          </a:prstGeom>
          <a:gradFill>
            <a:gsLst>
              <a:gs pos="0">
                <a:srgbClr val="DA002F">
                  <a:alpha val="0"/>
                </a:srgbClr>
              </a:gs>
              <a:gs pos="84000">
                <a:srgbClr val="FF907A">
                  <a:alpha val="3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E5B9BA8-AE27-B639-DB51-7E498FA9422B}"/>
              </a:ext>
            </a:extLst>
          </p:cNvPr>
          <p:cNvSpPr/>
          <p:nvPr/>
        </p:nvSpPr>
        <p:spPr>
          <a:xfrm rot="12508972">
            <a:off x="5485611" y="-1118641"/>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585216"/>
            <a:ext cx="6858000" cy="3200400"/>
          </a:xfrm>
        </p:spPr>
        <p:txBody>
          <a:bodyPr vert="horz" lIns="91440" tIns="45720" rIns="91440" bIns="45720" rtlCol="0" anchor="b">
            <a:normAutofit/>
          </a:bodyPr>
          <a:lstStyle>
            <a:lvl1pPr>
              <a:defRPr lang="en-US" sz="4800" cap="all" spc="55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65192"/>
            <a:ext cx="6391656" cy="1490472"/>
          </a:xfrm>
        </p:spPr>
        <p:txBody>
          <a:bodyPr vert="horz" lIns="91440" tIns="45720" rIns="91440" bIns="45720" rtlCol="0" anchor="ctr">
            <a:normAutofit/>
          </a:bodyPr>
          <a:lstStyle>
            <a:lvl1pPr marL="0" indent="0">
              <a:buNone/>
              <a:defRPr lang="en-US" cap="all" spc="400" baseline="0" dirty="0">
                <a:latin typeface="+mj-lt"/>
              </a:defRPr>
            </a:lvl1pPr>
          </a:lstStyle>
          <a:p>
            <a:pPr lvl="0"/>
            <a:r>
              <a:rPr lang="en-US" dirty="0"/>
              <a:t>Click to edit Master subtitle style</a:t>
            </a:r>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p:txBody>
          <a:bodyPr/>
          <a:lstStyle>
            <a:lvl1pPr>
              <a:defRPr>
                <a:solidFill>
                  <a:schemeClr val="tx1"/>
                </a:solidFill>
              </a:defRPr>
            </a:lvl1pPr>
          </a:lstStyle>
          <a:p>
            <a:fld id="{258C9C02-FCB9-44E9-9951-263455134367}" type="datetime2">
              <a:rPr lang="en-US" smtClean="0"/>
              <a:t>Sunday, August 31, 2025</a:t>
            </a:fld>
            <a:endParaRPr lang="en-US"/>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65637593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1BDDB7-A96E-2151-63B9-28A103D980D2}"/>
              </a:ext>
            </a:extLst>
          </p:cNvPr>
          <p:cNvSpPr/>
          <p:nvPr/>
        </p:nvSpPr>
        <p:spPr>
          <a:xfrm flipH="1">
            <a:off x="-7229" y="-2522"/>
            <a:ext cx="12217516"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6DA992C5-451E-EC0E-D54A-B0AA21D57F04}"/>
              </a:ext>
            </a:extLst>
          </p:cNvPr>
          <p:cNvSpPr/>
          <p:nvPr/>
        </p:nvSpPr>
        <p:spPr>
          <a:xfrm>
            <a:off x="-7227" y="-5045"/>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5A4914C5-E872-F937-694B-9226A87D21A6}"/>
              </a:ext>
            </a:extLst>
          </p:cNvPr>
          <p:cNvSpPr/>
          <p:nvPr/>
        </p:nvSpPr>
        <p:spPr>
          <a:xfrm rot="10800000" flipH="1">
            <a:off x="7226" y="-5045"/>
            <a:ext cx="12203060" cy="6863044"/>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7B2BF5D5-EB9E-9501-6A32-C2BB4C8ED6A7}"/>
              </a:ext>
            </a:extLst>
          </p:cNvPr>
          <p:cNvSpPr/>
          <p:nvPr/>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Oval 11">
            <a:extLst>
              <a:ext uri="{FF2B5EF4-FFF2-40B4-BE49-F238E27FC236}">
                <a16:creationId xmlns:a16="http://schemas.microsoft.com/office/drawing/2014/main" id="{90768E01-CF59-AC8E-6819-61512B528C04}"/>
              </a:ext>
            </a:extLst>
          </p:cNvPr>
          <p:cNvSpPr/>
          <p:nvPr/>
        </p:nvSpPr>
        <p:spPr>
          <a:xfrm rot="8431052" flipH="1">
            <a:off x="1403739" y="524809"/>
            <a:ext cx="5005754"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6865A1-AC73-67A9-BC14-E75D3F26BDE9}"/>
              </a:ext>
            </a:extLst>
          </p:cNvPr>
          <p:cNvSpPr/>
          <p:nvPr/>
        </p:nvSpPr>
        <p:spPr>
          <a:xfrm rot="16200000">
            <a:off x="-1913484" y="1896512"/>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3657600" y="2807208"/>
            <a:ext cx="7644384" cy="3346704"/>
          </a:xfrm>
        </p:spPr>
        <p:txBody>
          <a:bodyPr anchor="t">
            <a:normAutofit/>
          </a:bodyPr>
          <a:lstStyle>
            <a:lvl1pPr>
              <a:lnSpc>
                <a:spcPct val="110000"/>
              </a:lnSpc>
              <a:defRPr sz="5400" cap="all" spc="700"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bg1"/>
                </a:solidFill>
              </a:defRPr>
            </a:lvl1pPr>
          </a:lstStyle>
          <a:p>
            <a:fld id="{18A3F06B-6751-4328-A64C-7E682DA41140}" type="datetime2">
              <a:rPr lang="en-US" smtClean="0"/>
              <a:t>Sunday, August 31, 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bg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33948737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E3211F5-0F92-9768-CA9E-42BD20D242AD}"/>
              </a:ext>
            </a:extLst>
          </p:cNvPr>
          <p:cNvSpPr/>
          <p:nvPr/>
        </p:nvSpPr>
        <p:spPr>
          <a:xfrm rot="10800000" flipH="1">
            <a:off x="0" y="6410026"/>
            <a:ext cx="12192000" cy="448056"/>
          </a:xfrm>
          <a:prstGeom prst="rect">
            <a:avLst/>
          </a:prstGeom>
          <a:gradFill>
            <a:gsLst>
              <a:gs pos="62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965722-DE3B-A05F-AE94-E31AF26EBF9D}"/>
              </a:ext>
            </a:extLst>
          </p:cNvPr>
          <p:cNvSpPr/>
          <p:nvPr/>
        </p:nvSpPr>
        <p:spPr>
          <a:xfrm flipH="1">
            <a:off x="4076700" y="6409937"/>
            <a:ext cx="8115298" cy="448063"/>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033272" y="347472"/>
            <a:ext cx="9985248" cy="132588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1033272" y="1837944"/>
            <a:ext cx="9985248" cy="4352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5400000">
            <a:off x="-1581912" y="1682496"/>
            <a:ext cx="3557016" cy="365760"/>
          </a:xfrm>
          <a:prstGeom prst="rect">
            <a:avLst/>
          </a:prstGeom>
        </p:spPr>
        <p:txBody>
          <a:bodyPr vert="horz" lIns="91440" tIns="45720" rIns="91440" bIns="45720" rtlCol="0" anchor="ctr"/>
          <a:lstStyle>
            <a:lvl1pPr algn="l">
              <a:defRPr sz="800" b="1">
                <a:solidFill>
                  <a:schemeClr val="tx1"/>
                </a:solidFill>
                <a:latin typeface="+mj-lt"/>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922008" y="6455664"/>
            <a:ext cx="4672584" cy="365760"/>
          </a:xfrm>
          <a:prstGeom prst="rect">
            <a:avLst/>
          </a:prstGeom>
        </p:spPr>
        <p:txBody>
          <a:bodyPr vert="horz" lIns="91440" tIns="45720" rIns="91440" bIns="45720" rtlCol="0" anchor="ctr"/>
          <a:lstStyle>
            <a:lvl1pPr algn="r">
              <a:defRPr sz="800" cap="all" spc="300" baseline="0">
                <a:solidFill>
                  <a:schemeClr val="bg1"/>
                </a:solidFill>
              </a:defRPr>
            </a:lvl1pPr>
          </a:lstStyle>
          <a:p>
            <a:fld id="{7FA31CB7-48AA-4691-B614-160E906C518A}" type="datetime2">
              <a:rPr lang="en-US" smtClean="0"/>
              <a:t>Sunday, August 31, 2025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76304" y="6455664"/>
            <a:ext cx="548640" cy="365760"/>
          </a:xfrm>
          <a:prstGeom prst="rect">
            <a:avLst/>
          </a:prstGeom>
        </p:spPr>
        <p:txBody>
          <a:bodyPr vert="horz" lIns="91440" tIns="45720" rIns="91440" bIns="45720" rtlCol="0" anchor="ctr"/>
          <a:lstStyle>
            <a:lvl1pPr algn="r">
              <a:defRPr sz="800" spc="200" baseline="0">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158601404"/>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2" r:id="rId21"/>
    <p:sldLayoutId id="2147483883" r:id="rId22"/>
    <p:sldLayoutId id="2147483884" r:id="rId23"/>
    <p:sldLayoutId id="2147483885" r:id="rId24"/>
    <p:sldLayoutId id="2147483886" r:id="rId25"/>
    <p:sldLayoutId id="2147483887" r:id="rId26"/>
    <p:sldLayoutId id="2147483888" r:id="rId27"/>
    <p:sldLayoutId id="2147483889" r:id="rId28"/>
    <p:sldLayoutId id="2147483890" r:id="rId29"/>
    <p:sldLayoutId id="2147483891" r:id="rId30"/>
    <p:sldLayoutId id="2147483892" r:id="rId31"/>
    <p:sldLayoutId id="2147483861" r:id="rId32"/>
    <p:sldLayoutId id="2147483893" r:id="rId33"/>
    <p:sldLayoutId id="2147483894" r:id="rId34"/>
    <p:sldLayoutId id="2147483895" r:id="rId35"/>
    <p:sldLayoutId id="2147483896" r:id="rId36"/>
    <p:sldLayoutId id="2147483897" r:id="rId37"/>
    <p:sldLayoutId id="2147483898" r:id="rId38"/>
    <p:sldLayoutId id="2147483899" r:id="rId39"/>
    <p:sldLayoutId id="2147483907" r:id="rId40"/>
    <p:sldLayoutId id="2147483900" r:id="rId41"/>
    <p:sldLayoutId id="2147483901" r:id="rId42"/>
    <p:sldLayoutId id="2147483902" r:id="rId43"/>
    <p:sldLayoutId id="2147483903" r:id="rId44"/>
    <p:sldLayoutId id="2147483904" r:id="rId45"/>
    <p:sldLayoutId id="2147483905" r:id="rId46"/>
    <p:sldLayoutId id="2147483906" r:id="rId47"/>
    <p:sldLayoutId id="2147483860" r:id="rId48"/>
    <p:sldLayoutId id="2147483909" r:id="rId49"/>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4.xml"/><Relationship Id="rId6" Type="http://schemas.openxmlformats.org/officeDocument/2006/relationships/image" Target="../media/image27.jpeg"/><Relationship Id="rId5" Type="http://schemas.openxmlformats.org/officeDocument/2006/relationships/image" Target="../media/image26.sv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E8FA-774C-EE0F-D597-D8357467D817}"/>
              </a:ext>
            </a:extLst>
          </p:cNvPr>
          <p:cNvSpPr>
            <a:spLocks noGrp="1"/>
          </p:cNvSpPr>
          <p:nvPr>
            <p:ph type="ctrTitle"/>
          </p:nvPr>
        </p:nvSpPr>
        <p:spPr>
          <a:xfrm>
            <a:off x="5687568" y="1270535"/>
            <a:ext cx="5513832" cy="2889504"/>
          </a:xfrm>
        </p:spPr>
        <p:txBody>
          <a:bodyPr anchor="b">
            <a:normAutofit/>
          </a:bodyPr>
          <a:lstStyle/>
          <a:p>
            <a:r>
              <a:rPr lang="en-IN" dirty="0"/>
              <a:t>THE TEEN TITANS (TTT) LEADERSHIP PROGRAM</a:t>
            </a:r>
          </a:p>
        </p:txBody>
      </p:sp>
      <p:sp>
        <p:nvSpPr>
          <p:cNvPr id="3" name="Subtitle 2">
            <a:extLst>
              <a:ext uri="{FF2B5EF4-FFF2-40B4-BE49-F238E27FC236}">
                <a16:creationId xmlns:a16="http://schemas.microsoft.com/office/drawing/2014/main" id="{3FC39FE3-70F9-5B30-9548-97076AA3A947}"/>
              </a:ext>
            </a:extLst>
          </p:cNvPr>
          <p:cNvSpPr>
            <a:spLocks noGrp="1"/>
          </p:cNvSpPr>
          <p:nvPr>
            <p:ph type="subTitle" idx="1"/>
          </p:nvPr>
        </p:nvSpPr>
        <p:spPr>
          <a:xfrm>
            <a:off x="5687568" y="4974336"/>
            <a:ext cx="5715000" cy="1481328"/>
          </a:xfrm>
        </p:spPr>
        <p:txBody>
          <a:bodyPr anchor="ctr">
            <a:normAutofit/>
          </a:bodyPr>
          <a:lstStyle/>
          <a:p>
            <a:pPr>
              <a:spcBef>
                <a:spcPct val="0"/>
              </a:spcBef>
              <a:spcAft>
                <a:spcPts val="600"/>
              </a:spcAft>
            </a:pPr>
            <a:r>
              <a:rPr lang="en-IN"/>
              <a:t>Elevate Teens – The inner Leader Journey</a:t>
            </a:r>
            <a:endParaRPr lang="en-US"/>
          </a:p>
        </p:txBody>
      </p:sp>
      <p:pic>
        <p:nvPicPr>
          <p:cNvPr id="5" name="Picture Placeholder 4">
            <a:extLst>
              <a:ext uri="{FF2B5EF4-FFF2-40B4-BE49-F238E27FC236}">
                <a16:creationId xmlns:a16="http://schemas.microsoft.com/office/drawing/2014/main" id="{0B29662E-8CBD-B35C-F678-8C140D3982D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44" t="13050" r="21457" b="3398"/>
          <a:stretch>
            <a:fillRect/>
          </a:stretch>
        </p:blipFill>
        <p:spPr>
          <a:xfrm>
            <a:off x="-1" y="-1"/>
            <a:ext cx="5098093" cy="6858001"/>
          </a:xfrm>
          <a:noFill/>
        </p:spPr>
      </p:pic>
      <p:pic>
        <p:nvPicPr>
          <p:cNvPr id="6" name="Picture 5">
            <a:extLst>
              <a:ext uri="{FF2B5EF4-FFF2-40B4-BE49-F238E27FC236}">
                <a16:creationId xmlns:a16="http://schemas.microsoft.com/office/drawing/2014/main" id="{1B1E1504-DADE-57A5-61BE-8DBBC877BA21}"/>
              </a:ext>
            </a:extLst>
          </p:cNvPr>
          <p:cNvPicPr>
            <a:picLocks noChangeAspect="1"/>
          </p:cNvPicPr>
          <p:nvPr/>
        </p:nvPicPr>
        <p:blipFill>
          <a:blip r:embed="rId3">
            <a:alphaModFix amt="63000"/>
          </a:blip>
          <a:srcRect t="2333" r="-1" b="-1"/>
          <a:stretch>
            <a:fillRect/>
          </a:stretch>
        </p:blipFill>
        <p:spPr>
          <a:xfrm>
            <a:off x="9833564" y="-16399"/>
            <a:ext cx="2358416" cy="1464666"/>
          </a:xfrm>
          <a:prstGeom prst="rect">
            <a:avLst/>
          </a:prstGeom>
        </p:spPr>
      </p:pic>
    </p:spTree>
    <p:extLst>
      <p:ext uri="{BB962C8B-B14F-4D97-AF65-F5344CB8AC3E}">
        <p14:creationId xmlns:p14="http://schemas.microsoft.com/office/powerpoint/2010/main" val="44642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156D4-7FB9-7806-24C6-C0CE632EE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99F3B-01E7-425F-E60C-E419929FB3FC}"/>
              </a:ext>
            </a:extLst>
          </p:cNvPr>
          <p:cNvSpPr>
            <a:spLocks noGrp="1"/>
          </p:cNvSpPr>
          <p:nvPr>
            <p:ph type="title"/>
          </p:nvPr>
        </p:nvSpPr>
        <p:spPr>
          <a:xfrm>
            <a:off x="822960" y="2029968"/>
            <a:ext cx="4398264" cy="2825496"/>
          </a:xfrm>
        </p:spPr>
        <p:txBody>
          <a:bodyPr vert="horz" lIns="91440" tIns="45720" rIns="91440" bIns="45720" rtlCol="0" anchor="ctr">
            <a:normAutofit/>
          </a:bodyPr>
          <a:lstStyle/>
          <a:p>
            <a:r>
              <a:rPr lang="en-US" kern="1200" dirty="0"/>
              <a:t>How will I help you?</a:t>
            </a:r>
          </a:p>
        </p:txBody>
      </p:sp>
      <p:sp>
        <p:nvSpPr>
          <p:cNvPr id="3" name="Content Placeholder 2">
            <a:extLst>
              <a:ext uri="{FF2B5EF4-FFF2-40B4-BE49-F238E27FC236}">
                <a16:creationId xmlns:a16="http://schemas.microsoft.com/office/drawing/2014/main" id="{5C455677-6874-E521-9327-17619ED6D81C}"/>
              </a:ext>
            </a:extLst>
          </p:cNvPr>
          <p:cNvSpPr>
            <a:spLocks noGrp="1"/>
          </p:cNvSpPr>
          <p:nvPr>
            <p:ph sz="quarter" idx="13"/>
          </p:nvPr>
        </p:nvSpPr>
        <p:spPr>
          <a:xfrm>
            <a:off x="6384098" y="603503"/>
            <a:ext cx="5425440" cy="5688623"/>
          </a:xfrm>
        </p:spPr>
        <p:txBody>
          <a:bodyPr vert="horz" lIns="91440" tIns="45720" rIns="91440" bIns="45720" rtlCol="0" anchor="ctr">
            <a:normAutofit/>
          </a:bodyPr>
          <a:lstStyle/>
          <a:p>
            <a:pPr marL="0" indent="0">
              <a:buNone/>
            </a:pPr>
            <a:r>
              <a:rPr lang="en-US" b="1" i="1" dirty="0"/>
              <a:t>Who will benefit? </a:t>
            </a:r>
            <a:r>
              <a:rPr lang="en-US" dirty="0"/>
              <a:t>– To all the teen age children who needs to make informed decisions in the upcoming years. At this pivotal developmental stage, adolescents will be able to make the right choices and  form their personal identities, values, and decision-making styles/</a:t>
            </a:r>
          </a:p>
          <a:p>
            <a:pPr marL="0" indent="0">
              <a:buNone/>
            </a:pPr>
            <a:r>
              <a:rPr lang="en-US" b="1" i="1" dirty="0"/>
              <a:t>Why now? </a:t>
            </a:r>
            <a:r>
              <a:rPr lang="en-US" dirty="0"/>
              <a:t>Early adolescence is a golden window: teens are forming future orientation and crystallizing their identities and potential careers. Cultivating leadership, values, and emotional awareness now sets them on a path to make more mindful, informed choices—ultimately guiding them toward careers and lives aligned with their strengths and ethics. </a:t>
            </a:r>
          </a:p>
        </p:txBody>
      </p:sp>
      <p:sp>
        <p:nvSpPr>
          <p:cNvPr id="6" name="Slide Number Placeholder 5" hidden="1">
            <a:extLst>
              <a:ext uri="{FF2B5EF4-FFF2-40B4-BE49-F238E27FC236}">
                <a16:creationId xmlns:a16="http://schemas.microsoft.com/office/drawing/2014/main" id="{C0D01D18-5355-EE62-A827-65EE7FFFCBD5}"/>
              </a:ext>
            </a:extLst>
          </p:cNvPr>
          <p:cNvSpPr>
            <a:spLocks noGrp="1"/>
          </p:cNvSpPr>
          <p:nvPr>
            <p:ph type="sldNum" sz="quarter" idx="12"/>
          </p:nvPr>
        </p:nvSpPr>
        <p:spPr>
          <a:xfrm>
            <a:off x="11548872" y="6217920"/>
            <a:ext cx="640080" cy="640080"/>
          </a:xfrm>
        </p:spPr>
        <p:txBody>
          <a:bodyPr vert="horz" lIns="91440" tIns="45720" rIns="91440" bIns="45720" rtlCol="0" anchor="ctr">
            <a:normAutofit/>
          </a:bodyPr>
          <a:lstStyle/>
          <a:p>
            <a:pPr algn="ctr">
              <a:spcAft>
                <a:spcPts val="600"/>
              </a:spcAft>
            </a:pPr>
            <a:fld id="{F49DF3F5-B9DD-4EBD-8ADA-4A4B596D65C9}" type="slidenum">
              <a:rPr lang="en-US" sz="1600">
                <a:solidFill>
                  <a:schemeClr val="tx2"/>
                </a:solidFill>
              </a:rPr>
              <a:pPr algn="ctr">
                <a:spcAft>
                  <a:spcPts val="600"/>
                </a:spcAft>
              </a:pPr>
              <a:t>2</a:t>
            </a:fld>
            <a:endParaRPr lang="en-US" sz="1600">
              <a:solidFill>
                <a:schemeClr val="tx2"/>
              </a:solidFill>
            </a:endParaRPr>
          </a:p>
        </p:txBody>
      </p:sp>
    </p:spTree>
    <p:extLst>
      <p:ext uri="{BB962C8B-B14F-4D97-AF65-F5344CB8AC3E}">
        <p14:creationId xmlns:p14="http://schemas.microsoft.com/office/powerpoint/2010/main" val="388879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530992" y="500030"/>
            <a:ext cx="11130017" cy="5857941"/>
            <a:chOff x="0" y="0"/>
            <a:chExt cx="6090391" cy="3205489"/>
          </a:xfrm>
        </p:grpSpPr>
        <p:sp>
          <p:nvSpPr>
            <p:cNvPr id="6" name="Freeform 6"/>
            <p:cNvSpPr/>
            <p:nvPr/>
          </p:nvSpPr>
          <p:spPr>
            <a:xfrm>
              <a:off x="0" y="0"/>
              <a:ext cx="6090391" cy="3205489"/>
            </a:xfrm>
            <a:custGeom>
              <a:avLst/>
              <a:gdLst/>
              <a:ahLst/>
              <a:cxnLst/>
              <a:rect l="l" t="t" r="r" b="b"/>
              <a:pathLst>
                <a:path w="6090391" h="3205489">
                  <a:moveTo>
                    <a:pt x="5965931" y="3205489"/>
                  </a:moveTo>
                  <a:lnTo>
                    <a:pt x="124460" y="3205489"/>
                  </a:lnTo>
                  <a:cubicBezTo>
                    <a:pt x="55880" y="3205489"/>
                    <a:pt x="0" y="3149609"/>
                    <a:pt x="0" y="3081029"/>
                  </a:cubicBezTo>
                  <a:lnTo>
                    <a:pt x="0" y="124460"/>
                  </a:lnTo>
                  <a:cubicBezTo>
                    <a:pt x="0" y="55880"/>
                    <a:pt x="55880" y="0"/>
                    <a:pt x="124460" y="0"/>
                  </a:cubicBezTo>
                  <a:lnTo>
                    <a:pt x="5965931" y="0"/>
                  </a:lnTo>
                  <a:cubicBezTo>
                    <a:pt x="6034511" y="0"/>
                    <a:pt x="6090391" y="55880"/>
                    <a:pt x="6090391" y="124460"/>
                  </a:cubicBezTo>
                  <a:lnTo>
                    <a:pt x="6090391" y="3081029"/>
                  </a:lnTo>
                  <a:cubicBezTo>
                    <a:pt x="6090391" y="3149609"/>
                    <a:pt x="6034511" y="3205489"/>
                    <a:pt x="5965931" y="3205489"/>
                  </a:cubicBezTo>
                  <a:close/>
                </a:path>
              </a:pathLst>
            </a:custGeom>
            <a:solidFill>
              <a:srgbClr val="FFFFFF"/>
            </a:solidFill>
          </p:spPr>
          <p:txBody>
            <a:bodyPr/>
            <a:lstStyle/>
            <a:p>
              <a:endParaRPr lang="en-IN" sz="1200"/>
            </a:p>
          </p:txBody>
        </p:sp>
      </p:grpSp>
      <p:grpSp>
        <p:nvGrpSpPr>
          <p:cNvPr id="12" name="Group 12"/>
          <p:cNvGrpSpPr/>
          <p:nvPr/>
        </p:nvGrpSpPr>
        <p:grpSpPr>
          <a:xfrm>
            <a:off x="5232401" y="4470255"/>
            <a:ext cx="5079999" cy="1143145"/>
            <a:chOff x="-618747" y="-9525"/>
            <a:chExt cx="3741893" cy="1165128"/>
          </a:xfrm>
        </p:grpSpPr>
        <p:sp>
          <p:nvSpPr>
            <p:cNvPr id="13" name="Freeform 13"/>
            <p:cNvSpPr/>
            <p:nvPr/>
          </p:nvSpPr>
          <p:spPr>
            <a:xfrm>
              <a:off x="-618747" y="749203"/>
              <a:ext cx="3123146" cy="406400"/>
            </a:xfrm>
            <a:custGeom>
              <a:avLst/>
              <a:gdLst/>
              <a:ahLst/>
              <a:cxnLst/>
              <a:rect l="l" t="t" r="r" b="b"/>
              <a:pathLst>
                <a:path w="3123146" h="406400">
                  <a:moveTo>
                    <a:pt x="2919946" y="0"/>
                  </a:moveTo>
                  <a:cubicBezTo>
                    <a:pt x="3032170" y="0"/>
                    <a:pt x="3123146" y="90976"/>
                    <a:pt x="3123146" y="203200"/>
                  </a:cubicBezTo>
                  <a:cubicBezTo>
                    <a:pt x="3123146" y="315424"/>
                    <a:pt x="3032170" y="406400"/>
                    <a:pt x="2919946" y="406400"/>
                  </a:cubicBezTo>
                  <a:lnTo>
                    <a:pt x="203200" y="406400"/>
                  </a:lnTo>
                  <a:cubicBezTo>
                    <a:pt x="90976" y="406400"/>
                    <a:pt x="0" y="315424"/>
                    <a:pt x="0" y="203200"/>
                  </a:cubicBezTo>
                  <a:cubicBezTo>
                    <a:pt x="0" y="90976"/>
                    <a:pt x="90976" y="0"/>
                    <a:pt x="203200" y="0"/>
                  </a:cubicBezTo>
                  <a:close/>
                </a:path>
              </a:pathLst>
            </a:custGeom>
            <a:solidFill>
              <a:srgbClr val="E46D9F"/>
            </a:solidFill>
          </p:spPr>
          <p:txBody>
            <a:bodyPr/>
            <a:lstStyle/>
            <a:p>
              <a:endParaRPr lang="en-IN" sz="1200"/>
            </a:p>
          </p:txBody>
        </p:sp>
        <p:sp>
          <p:nvSpPr>
            <p:cNvPr id="14" name="TextBox 14"/>
            <p:cNvSpPr txBox="1"/>
            <p:nvPr/>
          </p:nvSpPr>
          <p:spPr>
            <a:xfrm>
              <a:off x="0" y="-9525"/>
              <a:ext cx="3123146" cy="415925"/>
            </a:xfrm>
            <a:prstGeom prst="rect">
              <a:avLst/>
            </a:prstGeom>
          </p:spPr>
          <p:txBody>
            <a:bodyPr lIns="37996" tIns="37996" rIns="37996" bIns="37996" rtlCol="0" anchor="ctr"/>
            <a:lstStyle/>
            <a:p>
              <a:pPr algn="ctr">
                <a:lnSpc>
                  <a:spcPts val="733"/>
                </a:lnSpc>
              </a:pPr>
              <a:endParaRPr sz="1200"/>
            </a:p>
          </p:txBody>
        </p:sp>
      </p:grpSp>
      <p:sp>
        <p:nvSpPr>
          <p:cNvPr id="15" name="Freeform 15"/>
          <p:cNvSpPr/>
          <p:nvPr/>
        </p:nvSpPr>
        <p:spPr>
          <a:xfrm>
            <a:off x="5408461" y="5334648"/>
            <a:ext cx="230339" cy="177152"/>
          </a:xfrm>
          <a:custGeom>
            <a:avLst/>
            <a:gdLst/>
            <a:ahLst/>
            <a:cxnLst/>
            <a:rect l="l" t="t" r="r" b="b"/>
            <a:pathLst>
              <a:path w="345509" h="265728">
                <a:moveTo>
                  <a:pt x="0" y="0"/>
                </a:moveTo>
                <a:lnTo>
                  <a:pt x="345508" y="0"/>
                </a:lnTo>
                <a:lnTo>
                  <a:pt x="345508" y="265728"/>
                </a:lnTo>
                <a:lnTo>
                  <a:pt x="0" y="265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sz="1200"/>
          </a:p>
        </p:txBody>
      </p:sp>
      <p:grpSp>
        <p:nvGrpSpPr>
          <p:cNvPr id="16" name="Group 16"/>
          <p:cNvGrpSpPr/>
          <p:nvPr/>
        </p:nvGrpSpPr>
        <p:grpSpPr>
          <a:xfrm>
            <a:off x="5232217" y="5669418"/>
            <a:ext cx="6248583" cy="435094"/>
            <a:chOff x="0" y="0"/>
            <a:chExt cx="2326463" cy="406400"/>
          </a:xfrm>
        </p:grpSpPr>
        <p:sp>
          <p:nvSpPr>
            <p:cNvPr id="17" name="Freeform 17"/>
            <p:cNvSpPr/>
            <p:nvPr/>
          </p:nvSpPr>
          <p:spPr>
            <a:xfrm>
              <a:off x="0" y="0"/>
              <a:ext cx="2326463" cy="406400"/>
            </a:xfrm>
            <a:custGeom>
              <a:avLst/>
              <a:gdLst/>
              <a:ahLst/>
              <a:cxnLst/>
              <a:rect l="l" t="t" r="r" b="b"/>
              <a:pathLst>
                <a:path w="2326463" h="406400">
                  <a:moveTo>
                    <a:pt x="2123263" y="0"/>
                  </a:moveTo>
                  <a:cubicBezTo>
                    <a:pt x="2235488" y="0"/>
                    <a:pt x="2326463" y="90976"/>
                    <a:pt x="2326463" y="203200"/>
                  </a:cubicBezTo>
                  <a:cubicBezTo>
                    <a:pt x="2326463" y="315424"/>
                    <a:pt x="2235488" y="406400"/>
                    <a:pt x="2123263" y="406400"/>
                  </a:cubicBezTo>
                  <a:lnTo>
                    <a:pt x="203200" y="406400"/>
                  </a:lnTo>
                  <a:cubicBezTo>
                    <a:pt x="90976" y="406400"/>
                    <a:pt x="0" y="315424"/>
                    <a:pt x="0" y="203200"/>
                  </a:cubicBezTo>
                  <a:cubicBezTo>
                    <a:pt x="0" y="90976"/>
                    <a:pt x="90976" y="0"/>
                    <a:pt x="203200" y="0"/>
                  </a:cubicBezTo>
                  <a:close/>
                </a:path>
              </a:pathLst>
            </a:custGeom>
            <a:solidFill>
              <a:srgbClr val="E46D9F"/>
            </a:solidFill>
          </p:spPr>
          <p:txBody>
            <a:bodyPr/>
            <a:lstStyle/>
            <a:p>
              <a:endParaRPr lang="en-IN" sz="1200"/>
            </a:p>
          </p:txBody>
        </p:sp>
        <p:sp>
          <p:nvSpPr>
            <p:cNvPr id="18" name="TextBox 18"/>
            <p:cNvSpPr txBox="1"/>
            <p:nvPr/>
          </p:nvSpPr>
          <p:spPr>
            <a:xfrm>
              <a:off x="0" y="-9525"/>
              <a:ext cx="2326463" cy="415925"/>
            </a:xfrm>
            <a:prstGeom prst="rect">
              <a:avLst/>
            </a:prstGeom>
          </p:spPr>
          <p:txBody>
            <a:bodyPr lIns="33867" tIns="33867" rIns="33867" bIns="33867" rtlCol="0" anchor="ctr"/>
            <a:lstStyle/>
            <a:p>
              <a:pPr algn="ctr">
                <a:lnSpc>
                  <a:spcPts val="653"/>
                </a:lnSpc>
              </a:pPr>
              <a:endParaRPr sz="1200"/>
            </a:p>
          </p:txBody>
        </p:sp>
      </p:grpSp>
      <p:sp>
        <p:nvSpPr>
          <p:cNvPr id="19" name="Freeform 19"/>
          <p:cNvSpPr/>
          <p:nvPr/>
        </p:nvSpPr>
        <p:spPr>
          <a:xfrm>
            <a:off x="5398975" y="5766978"/>
            <a:ext cx="206771" cy="206771"/>
          </a:xfrm>
          <a:custGeom>
            <a:avLst/>
            <a:gdLst/>
            <a:ahLst/>
            <a:cxnLst/>
            <a:rect l="l" t="t" r="r" b="b"/>
            <a:pathLst>
              <a:path w="310156" h="310156">
                <a:moveTo>
                  <a:pt x="0" y="0"/>
                </a:moveTo>
                <a:lnTo>
                  <a:pt x="310156" y="0"/>
                </a:lnTo>
                <a:lnTo>
                  <a:pt x="310156" y="310156"/>
                </a:lnTo>
                <a:lnTo>
                  <a:pt x="0" y="310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sz="1200"/>
          </a:p>
        </p:txBody>
      </p:sp>
      <p:sp>
        <p:nvSpPr>
          <p:cNvPr id="21" name="TextBox 21"/>
          <p:cNvSpPr txBox="1"/>
          <p:nvPr/>
        </p:nvSpPr>
        <p:spPr>
          <a:xfrm>
            <a:off x="6072412" y="1337670"/>
            <a:ext cx="2034675" cy="373564"/>
          </a:xfrm>
          <a:prstGeom prst="rect">
            <a:avLst/>
          </a:prstGeom>
        </p:spPr>
        <p:txBody>
          <a:bodyPr lIns="0" tIns="0" rIns="0" bIns="0" rtlCol="0" anchor="t">
            <a:spAutoFit/>
          </a:bodyPr>
          <a:lstStyle/>
          <a:p>
            <a:pPr>
              <a:lnSpc>
                <a:spcPts val="3153"/>
              </a:lnSpc>
              <a:spcBef>
                <a:spcPct val="0"/>
              </a:spcBef>
            </a:pPr>
            <a:r>
              <a:rPr lang="en-US" sz="2252">
                <a:solidFill>
                  <a:srgbClr val="003237"/>
                </a:solidFill>
                <a:latin typeface="League Spartan"/>
                <a:ea typeface="League Spartan"/>
                <a:cs typeface="League Spartan"/>
                <a:sym typeface="League Spartan"/>
              </a:rPr>
              <a:t>Hello! I am</a:t>
            </a:r>
          </a:p>
        </p:txBody>
      </p:sp>
      <p:sp>
        <p:nvSpPr>
          <p:cNvPr id="22" name="TextBox 22"/>
          <p:cNvSpPr txBox="1"/>
          <p:nvPr/>
        </p:nvSpPr>
        <p:spPr>
          <a:xfrm>
            <a:off x="7470229" y="792920"/>
            <a:ext cx="4827639" cy="1107867"/>
          </a:xfrm>
          <a:prstGeom prst="rect">
            <a:avLst/>
          </a:prstGeom>
        </p:spPr>
        <p:txBody>
          <a:bodyPr lIns="0" tIns="0" rIns="0" bIns="0" rtlCol="0" anchor="t">
            <a:spAutoFit/>
          </a:bodyPr>
          <a:lstStyle/>
          <a:p>
            <a:pPr>
              <a:lnSpc>
                <a:spcPts val="9952"/>
              </a:lnSpc>
              <a:spcBef>
                <a:spcPct val="0"/>
              </a:spcBef>
            </a:pPr>
            <a:r>
              <a:rPr lang="en-US" sz="5000" dirty="0">
                <a:solidFill>
                  <a:srgbClr val="E46D9F"/>
                </a:solidFill>
                <a:latin typeface="League Spartan"/>
                <a:ea typeface="League Spartan"/>
                <a:cs typeface="League Spartan"/>
                <a:sym typeface="League Spartan"/>
              </a:rPr>
              <a:t>Srividhya</a:t>
            </a:r>
          </a:p>
        </p:txBody>
      </p:sp>
      <p:sp>
        <p:nvSpPr>
          <p:cNvPr id="23" name="TextBox 23"/>
          <p:cNvSpPr txBox="1"/>
          <p:nvPr/>
        </p:nvSpPr>
        <p:spPr>
          <a:xfrm>
            <a:off x="5232400" y="5278710"/>
            <a:ext cx="3483667" cy="232436"/>
          </a:xfrm>
          <a:prstGeom prst="rect">
            <a:avLst/>
          </a:prstGeom>
        </p:spPr>
        <p:txBody>
          <a:bodyPr wrap="square" lIns="0" tIns="0" rIns="0" bIns="0" rtlCol="0" anchor="t">
            <a:spAutoFit/>
          </a:bodyPr>
          <a:lstStyle/>
          <a:p>
            <a:pPr algn="r">
              <a:lnSpc>
                <a:spcPts val="1899"/>
              </a:lnSpc>
              <a:spcBef>
                <a:spcPct val="0"/>
              </a:spcBef>
            </a:pPr>
            <a:r>
              <a:rPr lang="en-US" sz="1356" spc="67" dirty="0">
                <a:solidFill>
                  <a:srgbClr val="FFFFFF"/>
                </a:solidFill>
                <a:latin typeface="DM Sans"/>
                <a:ea typeface="DM Sans"/>
                <a:cs typeface="DM Sans"/>
                <a:sym typeface="DM Sans"/>
              </a:rPr>
              <a:t>elevatewithsrividhya@gmail.com.</a:t>
            </a:r>
          </a:p>
        </p:txBody>
      </p:sp>
      <p:sp>
        <p:nvSpPr>
          <p:cNvPr id="24" name="TextBox 24"/>
          <p:cNvSpPr txBox="1"/>
          <p:nvPr/>
        </p:nvSpPr>
        <p:spPr>
          <a:xfrm>
            <a:off x="5300069" y="5775490"/>
            <a:ext cx="5708981" cy="232436"/>
          </a:xfrm>
          <a:prstGeom prst="rect">
            <a:avLst/>
          </a:prstGeom>
        </p:spPr>
        <p:txBody>
          <a:bodyPr wrap="square" lIns="0" tIns="0" rIns="0" bIns="0" rtlCol="0" anchor="t">
            <a:spAutoFit/>
          </a:bodyPr>
          <a:lstStyle/>
          <a:p>
            <a:pPr algn="r">
              <a:lnSpc>
                <a:spcPts val="1899"/>
              </a:lnSpc>
              <a:spcBef>
                <a:spcPct val="0"/>
              </a:spcBef>
            </a:pPr>
            <a:r>
              <a:rPr lang="en-US" sz="1356" spc="67" dirty="0" err="1">
                <a:solidFill>
                  <a:srgbClr val="FFFFFF"/>
                </a:solidFill>
                <a:latin typeface="DM Sans"/>
                <a:ea typeface="DM Sans"/>
                <a:cs typeface="DM Sans"/>
                <a:sym typeface="DM Sans"/>
              </a:rPr>
              <a:t>Whatsapp</a:t>
            </a:r>
            <a:r>
              <a:rPr lang="en-US" sz="1356" spc="67" dirty="0">
                <a:solidFill>
                  <a:srgbClr val="FFFFFF"/>
                </a:solidFill>
                <a:latin typeface="DM Sans"/>
                <a:ea typeface="DM Sans"/>
                <a:cs typeface="DM Sans"/>
                <a:sym typeface="DM Sans"/>
              </a:rPr>
              <a:t> @ 8310287620 ; Instagram: Elevate with Srividhya</a:t>
            </a:r>
          </a:p>
        </p:txBody>
      </p:sp>
      <p:sp>
        <p:nvSpPr>
          <p:cNvPr id="28" name="TextBox 27">
            <a:extLst>
              <a:ext uri="{FF2B5EF4-FFF2-40B4-BE49-F238E27FC236}">
                <a16:creationId xmlns:a16="http://schemas.microsoft.com/office/drawing/2014/main" id="{04812322-EEF6-EFB5-05B1-3ECD3F33628E}"/>
              </a:ext>
            </a:extLst>
          </p:cNvPr>
          <p:cNvSpPr txBox="1"/>
          <p:nvPr/>
        </p:nvSpPr>
        <p:spPr>
          <a:xfrm>
            <a:off x="5300069" y="1794844"/>
            <a:ext cx="6206131" cy="3170099"/>
          </a:xfrm>
          <a:prstGeom prst="rect">
            <a:avLst/>
          </a:prstGeom>
          <a:noFill/>
        </p:spPr>
        <p:txBody>
          <a:bodyPr wrap="square">
            <a:spAutoFit/>
          </a:bodyPr>
          <a:lstStyle/>
          <a:p>
            <a:r>
              <a:rPr lang="en-US" sz="2000" b="1" dirty="0"/>
              <a:t>I am your Coach, Mentor, Trainer </a:t>
            </a:r>
          </a:p>
          <a:p>
            <a:endParaRPr lang="en-US" sz="2000" b="1" dirty="0"/>
          </a:p>
          <a:p>
            <a:pPr algn="just"/>
            <a:r>
              <a:rPr lang="en-US" sz="2000" dirty="0"/>
              <a:t>An alumni of IIM, a corporate professional for 17 years, a working mother and a certified Life coach, I have mastered the art of being truly aware of Oneself, unlocking one’s true potential and thereby aligning oneself to their largest purpose effortlessly. </a:t>
            </a:r>
          </a:p>
          <a:p>
            <a:pPr algn="just"/>
            <a:endParaRPr lang="en-US" sz="2000" dirty="0"/>
          </a:p>
          <a:p>
            <a:pPr algn="just"/>
            <a:r>
              <a:rPr lang="en-US" sz="2000" dirty="0"/>
              <a:t>I will be able to help you as well to unlock true potential and groom you to be the Future Leaders of the world.</a:t>
            </a:r>
          </a:p>
        </p:txBody>
      </p:sp>
      <p:grpSp>
        <p:nvGrpSpPr>
          <p:cNvPr id="20" name="Group 7">
            <a:extLst>
              <a:ext uri="{FF2B5EF4-FFF2-40B4-BE49-F238E27FC236}">
                <a16:creationId xmlns:a16="http://schemas.microsoft.com/office/drawing/2014/main" id="{0225F996-70FF-78AE-51C0-7A1637427C44}"/>
              </a:ext>
            </a:extLst>
          </p:cNvPr>
          <p:cNvGrpSpPr/>
          <p:nvPr/>
        </p:nvGrpSpPr>
        <p:grpSpPr>
          <a:xfrm>
            <a:off x="737365" y="1090710"/>
            <a:ext cx="4340227" cy="5267261"/>
            <a:chOff x="0" y="0"/>
            <a:chExt cx="812800" cy="812800"/>
          </a:xfrm>
        </p:grpSpPr>
        <p:sp>
          <p:nvSpPr>
            <p:cNvPr id="25" name="Freeform 8">
              <a:extLst>
                <a:ext uri="{FF2B5EF4-FFF2-40B4-BE49-F238E27FC236}">
                  <a16:creationId xmlns:a16="http://schemas.microsoft.com/office/drawing/2014/main" id="{A301E921-FCCC-BCCE-83E5-EB439F765E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EDF2"/>
            </a:solidFill>
          </p:spPr>
          <p:txBody>
            <a:bodyPr/>
            <a:lstStyle/>
            <a:p>
              <a:endParaRPr lang="en-IN" sz="1200"/>
            </a:p>
          </p:txBody>
        </p:sp>
        <p:sp>
          <p:nvSpPr>
            <p:cNvPr id="27" name="TextBox 9">
              <a:extLst>
                <a:ext uri="{FF2B5EF4-FFF2-40B4-BE49-F238E27FC236}">
                  <a16:creationId xmlns:a16="http://schemas.microsoft.com/office/drawing/2014/main" id="{7DC24055-A107-B6FA-362C-C32BD4BFCADC}"/>
                </a:ext>
              </a:extLst>
            </p:cNvPr>
            <p:cNvSpPr txBox="1"/>
            <p:nvPr/>
          </p:nvSpPr>
          <p:spPr>
            <a:xfrm>
              <a:off x="76200" y="57150"/>
              <a:ext cx="660400" cy="679450"/>
            </a:xfrm>
            <a:prstGeom prst="rect">
              <a:avLst/>
            </a:prstGeom>
          </p:spPr>
          <p:txBody>
            <a:bodyPr lIns="33867" tIns="33867" rIns="33867" bIns="33867" rtlCol="0" anchor="ctr"/>
            <a:lstStyle/>
            <a:p>
              <a:pPr algn="ctr">
                <a:lnSpc>
                  <a:spcPts val="1519"/>
                </a:lnSpc>
              </a:pPr>
              <a:endParaRPr sz="1200"/>
            </a:p>
          </p:txBody>
        </p:sp>
      </p:grpSp>
      <p:pic>
        <p:nvPicPr>
          <p:cNvPr id="26" name="Picture 25">
            <a:extLst>
              <a:ext uri="{FF2B5EF4-FFF2-40B4-BE49-F238E27FC236}">
                <a16:creationId xmlns:a16="http://schemas.microsoft.com/office/drawing/2014/main" id="{3B8BE5C2-2C96-5BB7-AC5F-16D9569D8EC8}"/>
              </a:ext>
            </a:extLst>
          </p:cNvPr>
          <p:cNvPicPr>
            <a:picLocks noChangeAspect="1"/>
          </p:cNvPicPr>
          <p:nvPr/>
        </p:nvPicPr>
        <p:blipFill>
          <a:blip r:embed="rId6">
            <a:extLst>
              <a:ext uri="{28A0092B-C50C-407E-A947-70E740481C1C}">
                <a14:useLocalDpi xmlns:a14="http://schemas.microsoft.com/office/drawing/2010/main" val="0"/>
              </a:ext>
            </a:extLst>
          </a:blip>
          <a:srcRect l="8270" t="907" r="8270" b="907"/>
          <a:stretch>
            <a:fillRect/>
          </a:stretch>
        </p:blipFill>
        <p:spPr>
          <a:xfrm>
            <a:off x="950570" y="1303089"/>
            <a:ext cx="3935989" cy="4842501"/>
          </a:xfrm>
          <a:prstGeom prst="ellipse">
            <a:avLst/>
          </a:prstGeom>
          <a:effectLst>
            <a:softEdge rad="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ACFFC-777C-905E-6D7A-05DFF3F108EB}"/>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004DCA87-7EF0-2C3D-F085-6DDEB829FBA2}"/>
              </a:ext>
            </a:extLst>
          </p:cNvPr>
          <p:cNvGrpSpPr/>
          <p:nvPr/>
        </p:nvGrpSpPr>
        <p:grpSpPr>
          <a:xfrm>
            <a:off x="530992" y="500030"/>
            <a:ext cx="11130017" cy="5857941"/>
            <a:chOff x="0" y="0"/>
            <a:chExt cx="6090391" cy="3205489"/>
          </a:xfrm>
        </p:grpSpPr>
        <p:sp>
          <p:nvSpPr>
            <p:cNvPr id="6" name="Freeform 6">
              <a:extLst>
                <a:ext uri="{FF2B5EF4-FFF2-40B4-BE49-F238E27FC236}">
                  <a16:creationId xmlns:a16="http://schemas.microsoft.com/office/drawing/2014/main" id="{05C6EEC4-D23E-0EEE-8F6B-A8B671D73884}"/>
                </a:ext>
              </a:extLst>
            </p:cNvPr>
            <p:cNvSpPr/>
            <p:nvPr/>
          </p:nvSpPr>
          <p:spPr>
            <a:xfrm>
              <a:off x="0" y="0"/>
              <a:ext cx="6090391" cy="3205489"/>
            </a:xfrm>
            <a:custGeom>
              <a:avLst/>
              <a:gdLst/>
              <a:ahLst/>
              <a:cxnLst/>
              <a:rect l="l" t="t" r="r" b="b"/>
              <a:pathLst>
                <a:path w="6090391" h="3205489">
                  <a:moveTo>
                    <a:pt x="5965931" y="3205489"/>
                  </a:moveTo>
                  <a:lnTo>
                    <a:pt x="124460" y="3205489"/>
                  </a:lnTo>
                  <a:cubicBezTo>
                    <a:pt x="55880" y="3205489"/>
                    <a:pt x="0" y="3149609"/>
                    <a:pt x="0" y="3081029"/>
                  </a:cubicBezTo>
                  <a:lnTo>
                    <a:pt x="0" y="124460"/>
                  </a:lnTo>
                  <a:cubicBezTo>
                    <a:pt x="0" y="55880"/>
                    <a:pt x="55880" y="0"/>
                    <a:pt x="124460" y="0"/>
                  </a:cubicBezTo>
                  <a:lnTo>
                    <a:pt x="5965931" y="0"/>
                  </a:lnTo>
                  <a:cubicBezTo>
                    <a:pt x="6034511" y="0"/>
                    <a:pt x="6090391" y="55880"/>
                    <a:pt x="6090391" y="124460"/>
                  </a:cubicBezTo>
                  <a:lnTo>
                    <a:pt x="6090391" y="3081029"/>
                  </a:lnTo>
                  <a:cubicBezTo>
                    <a:pt x="6090391" y="3149609"/>
                    <a:pt x="6034511" y="3205489"/>
                    <a:pt x="5965931" y="3205489"/>
                  </a:cubicBezTo>
                  <a:close/>
                </a:path>
              </a:pathLst>
            </a:custGeom>
            <a:solidFill>
              <a:srgbClr val="E46D9F"/>
            </a:solidFill>
          </p:spPr>
          <p:txBody>
            <a:bodyPr/>
            <a:lstStyle/>
            <a:p>
              <a:endParaRPr lang="en-IN" sz="1200"/>
            </a:p>
          </p:txBody>
        </p:sp>
      </p:grpSp>
      <p:graphicFrame>
        <p:nvGraphicFramePr>
          <p:cNvPr id="11" name="Table 10">
            <a:extLst>
              <a:ext uri="{FF2B5EF4-FFF2-40B4-BE49-F238E27FC236}">
                <a16:creationId xmlns:a16="http://schemas.microsoft.com/office/drawing/2014/main" id="{92FFADE0-6661-F183-2B32-543C2F4739F4}"/>
              </a:ext>
            </a:extLst>
          </p:cNvPr>
          <p:cNvGraphicFramePr>
            <a:graphicFrameLocks noGrp="1"/>
          </p:cNvGraphicFramePr>
          <p:nvPr>
            <p:extLst>
              <p:ext uri="{D42A27DB-BD31-4B8C-83A1-F6EECF244321}">
                <p14:modId xmlns:p14="http://schemas.microsoft.com/office/powerpoint/2010/main" val="3212424043"/>
              </p:ext>
            </p:extLst>
          </p:nvPr>
        </p:nvGraphicFramePr>
        <p:xfrm>
          <a:off x="1242550" y="1443271"/>
          <a:ext cx="9780354" cy="1685331"/>
        </p:xfrm>
        <a:graphic>
          <a:graphicData uri="http://schemas.openxmlformats.org/drawingml/2006/table">
            <a:tbl>
              <a:tblPr firstRow="1" bandRow="1">
                <a:tableStyleId>{1E171933-4619-4E11-9A3F-F7608DF75F80}</a:tableStyleId>
              </a:tblPr>
              <a:tblGrid>
                <a:gridCol w="1858548">
                  <a:extLst>
                    <a:ext uri="{9D8B030D-6E8A-4147-A177-3AD203B41FA5}">
                      <a16:colId xmlns:a16="http://schemas.microsoft.com/office/drawing/2014/main" val="2507720561"/>
                    </a:ext>
                  </a:extLst>
                </a:gridCol>
                <a:gridCol w="1858548">
                  <a:extLst>
                    <a:ext uri="{9D8B030D-6E8A-4147-A177-3AD203B41FA5}">
                      <a16:colId xmlns:a16="http://schemas.microsoft.com/office/drawing/2014/main" val="2816420872"/>
                    </a:ext>
                  </a:extLst>
                </a:gridCol>
                <a:gridCol w="6063258">
                  <a:extLst>
                    <a:ext uri="{9D8B030D-6E8A-4147-A177-3AD203B41FA5}">
                      <a16:colId xmlns:a16="http://schemas.microsoft.com/office/drawing/2014/main" val="3586454315"/>
                    </a:ext>
                  </a:extLst>
                </a:gridCol>
              </a:tblGrid>
              <a:tr h="573255">
                <a:tc>
                  <a:txBody>
                    <a:bodyPr/>
                    <a:lstStyle/>
                    <a:p>
                      <a:r>
                        <a:rPr lang="en-US" sz="1700" dirty="0"/>
                        <a:t>Sessions</a:t>
                      </a:r>
                      <a:endParaRPr lang="en-IN" sz="1700" dirty="0"/>
                    </a:p>
                  </a:txBody>
                  <a:tcPr marL="60960" marR="60960" marT="30480" marB="30480"/>
                </a:tc>
                <a:tc>
                  <a:txBody>
                    <a:bodyPr/>
                    <a:lstStyle/>
                    <a:p>
                      <a:r>
                        <a:rPr lang="en-US" sz="1700" dirty="0"/>
                        <a:t>Module</a:t>
                      </a:r>
                      <a:endParaRPr lang="en-IN" sz="1700" dirty="0"/>
                    </a:p>
                  </a:txBody>
                  <a:tcPr marL="60960" marR="60960" marT="30480" marB="30480"/>
                </a:tc>
                <a:tc>
                  <a:txBody>
                    <a:bodyPr/>
                    <a:lstStyle/>
                    <a:p>
                      <a:pPr algn="ctr">
                        <a:lnSpc>
                          <a:spcPct val="107000"/>
                        </a:lnSpc>
                        <a:spcAft>
                          <a:spcPts val="600"/>
                        </a:spcAft>
                        <a:buNone/>
                      </a:pPr>
                      <a:r>
                        <a:rPr lang="en-IN" sz="1700" b="1" kern="1200" dirty="0">
                          <a:solidFill>
                            <a:schemeClr val="lt1"/>
                          </a:solidFill>
                          <a:latin typeface="+mn-lt"/>
                          <a:ea typeface="+mn-ea"/>
                          <a:cs typeface="+mn-cs"/>
                        </a:rPr>
                        <a:t>What is Covered</a:t>
                      </a:r>
                    </a:p>
                  </a:txBody>
                  <a:tcPr marL="45720" marR="45720" marT="0" marB="0"/>
                </a:tc>
                <a:extLst>
                  <a:ext uri="{0D108BD9-81ED-4DB2-BD59-A6C34878D82A}">
                    <a16:rowId xmlns:a16="http://schemas.microsoft.com/office/drawing/2014/main" val="2776719452"/>
                  </a:ext>
                </a:extLst>
              </a:tr>
              <a:tr h="1068790">
                <a:tc>
                  <a:txBody>
                    <a:bodyPr/>
                    <a:lstStyle/>
                    <a:p>
                      <a:pPr lvl="0"/>
                      <a:r>
                        <a:rPr lang="en-US" sz="2000" kern="1200" dirty="0">
                          <a:solidFill>
                            <a:schemeClr val="dk1"/>
                          </a:solidFill>
                          <a:effectLst/>
                          <a:latin typeface="+mn-lt"/>
                          <a:ea typeface="+mn-ea"/>
                          <a:cs typeface="+mn-cs"/>
                        </a:rPr>
                        <a:t>Session 1</a:t>
                      </a:r>
                      <a:endParaRPr lang="en-IN" sz="2000" kern="1200" dirty="0">
                        <a:solidFill>
                          <a:schemeClr val="dk1"/>
                        </a:solidFill>
                        <a:effectLst/>
                        <a:latin typeface="+mn-lt"/>
                        <a:ea typeface="+mn-ea"/>
                        <a:cs typeface="+mn-cs"/>
                      </a:endParaRPr>
                    </a:p>
                  </a:txBody>
                  <a:tcPr marL="60960" marR="60960" marT="30480" marB="30480"/>
                </a:tc>
                <a:tc>
                  <a:txBody>
                    <a:bodyPr/>
                    <a:lstStyle/>
                    <a:p>
                      <a:pPr lvl="0"/>
                      <a:r>
                        <a:rPr lang="en-US" sz="2000" kern="1200" dirty="0">
                          <a:solidFill>
                            <a:schemeClr val="dk1"/>
                          </a:solidFill>
                          <a:effectLst/>
                          <a:latin typeface="+mn-lt"/>
                          <a:ea typeface="+mn-ea"/>
                          <a:cs typeface="+mn-cs"/>
                        </a:rPr>
                        <a:t>Master Class - 90 Mins </a:t>
                      </a:r>
                      <a:endParaRPr lang="en-IN" sz="2000" kern="1200" dirty="0">
                        <a:solidFill>
                          <a:schemeClr val="dk1"/>
                        </a:solidFill>
                        <a:effectLst/>
                        <a:latin typeface="+mn-lt"/>
                        <a:ea typeface="+mn-ea"/>
                        <a:cs typeface="+mn-cs"/>
                      </a:endParaRPr>
                    </a:p>
                  </a:txBody>
                  <a:tcPr marL="60960" marR="60960" marT="30480" marB="30480"/>
                </a:tc>
                <a:tc>
                  <a:txBody>
                    <a:bodyPr/>
                    <a:lstStyle/>
                    <a:p>
                      <a:pPr marL="285750" lvl="0" indent="-285750" algn="l" defTabSz="914400" rtl="0" eaLnBrk="1" latinLnBrk="0" hangingPunct="1">
                        <a:lnSpc>
                          <a:spcPct val="107000"/>
                        </a:lnSpc>
                        <a:spcAft>
                          <a:spcPts val="600"/>
                        </a:spcAft>
                        <a:buFont typeface="Arial" panose="020B0604020202020204" pitchFamily="34" charset="0"/>
                        <a:buChar char="•"/>
                      </a:pPr>
                      <a:r>
                        <a:rPr lang="en-IN" sz="2000" kern="1200" dirty="0">
                          <a:solidFill>
                            <a:schemeClr val="dk1"/>
                          </a:solidFill>
                          <a:latin typeface="+mn-lt"/>
                          <a:ea typeface="+mn-ea"/>
                          <a:cs typeface="+mn-cs"/>
                        </a:rPr>
                        <a:t>Introduction to 3 superpowers of leadership</a:t>
                      </a:r>
                    </a:p>
                    <a:p>
                      <a:pPr marL="285750" lvl="0" indent="-285750" algn="l" defTabSz="914400" rtl="0" eaLnBrk="1" latinLnBrk="0" hangingPunct="1">
                        <a:lnSpc>
                          <a:spcPct val="107000"/>
                        </a:lnSpc>
                        <a:spcAft>
                          <a:spcPts val="600"/>
                        </a:spcAft>
                        <a:buFont typeface="Arial" panose="020B0604020202020204" pitchFamily="34" charset="0"/>
                        <a:buChar char="•"/>
                      </a:pPr>
                      <a:r>
                        <a:rPr lang="en-IN" sz="2000" kern="1200" dirty="0">
                          <a:solidFill>
                            <a:schemeClr val="dk1"/>
                          </a:solidFill>
                          <a:latin typeface="+mn-lt"/>
                          <a:ea typeface="+mn-ea"/>
                          <a:cs typeface="+mn-cs"/>
                        </a:rPr>
                        <a:t>Mindset shift: “Follower → Leader”</a:t>
                      </a:r>
                    </a:p>
                    <a:p>
                      <a:pPr marL="285750" lvl="0" indent="-285750" algn="l" defTabSz="914400" rtl="0" eaLnBrk="1" latinLnBrk="0" hangingPunct="1">
                        <a:lnSpc>
                          <a:spcPct val="107000"/>
                        </a:lnSpc>
                        <a:spcAft>
                          <a:spcPts val="600"/>
                        </a:spcAft>
                        <a:buFont typeface="Arial" panose="020B0604020202020204" pitchFamily="34" charset="0"/>
                        <a:buChar char="•"/>
                      </a:pPr>
                      <a:r>
                        <a:rPr lang="en-IN" sz="2000" kern="1200" dirty="0">
                          <a:solidFill>
                            <a:schemeClr val="dk1"/>
                          </a:solidFill>
                          <a:latin typeface="+mn-lt"/>
                          <a:ea typeface="+mn-ea"/>
                          <a:cs typeface="+mn-cs"/>
                        </a:rPr>
                        <a:t>Exercises and Leadership Lab Activities</a:t>
                      </a:r>
                    </a:p>
                  </a:txBody>
                  <a:tcPr marL="45720" marR="45720" marT="0" marB="0"/>
                </a:tc>
                <a:extLst>
                  <a:ext uri="{0D108BD9-81ED-4DB2-BD59-A6C34878D82A}">
                    <a16:rowId xmlns:a16="http://schemas.microsoft.com/office/drawing/2014/main" val="1065043935"/>
                  </a:ext>
                </a:extLst>
              </a:tr>
            </a:tbl>
          </a:graphicData>
        </a:graphic>
      </p:graphicFrame>
      <p:sp>
        <p:nvSpPr>
          <p:cNvPr id="12" name="TextBox 11">
            <a:extLst>
              <a:ext uri="{FF2B5EF4-FFF2-40B4-BE49-F238E27FC236}">
                <a16:creationId xmlns:a16="http://schemas.microsoft.com/office/drawing/2014/main" id="{81D2E8F9-0C96-27D2-4C9A-0DF0E4685A01}"/>
              </a:ext>
            </a:extLst>
          </p:cNvPr>
          <p:cNvSpPr txBox="1"/>
          <p:nvPr/>
        </p:nvSpPr>
        <p:spPr>
          <a:xfrm>
            <a:off x="530992" y="643190"/>
            <a:ext cx="13083409" cy="584775"/>
          </a:xfrm>
          <a:prstGeom prst="rect">
            <a:avLst/>
          </a:prstGeom>
          <a:noFill/>
        </p:spPr>
        <p:txBody>
          <a:bodyPr wrap="square">
            <a:spAutoFit/>
          </a:bodyPr>
          <a:lstStyle/>
          <a:p>
            <a:r>
              <a:rPr lang="en-US" sz="3200" b="1" dirty="0"/>
              <a:t>“Ignite the Leader” Master Class – Program Structure</a:t>
            </a:r>
            <a:endParaRPr lang="en-US" sz="4288" dirty="0">
              <a:solidFill>
                <a:srgbClr val="E46D9F"/>
              </a:solidFill>
              <a:latin typeface="League Spartan"/>
            </a:endParaRPr>
          </a:p>
        </p:txBody>
      </p:sp>
      <p:sp>
        <p:nvSpPr>
          <p:cNvPr id="10" name="TextBox 9">
            <a:extLst>
              <a:ext uri="{FF2B5EF4-FFF2-40B4-BE49-F238E27FC236}">
                <a16:creationId xmlns:a16="http://schemas.microsoft.com/office/drawing/2014/main" id="{441DE99B-BC9E-D7E0-5272-ACDBE4E29177}"/>
              </a:ext>
            </a:extLst>
          </p:cNvPr>
          <p:cNvSpPr txBox="1"/>
          <p:nvPr/>
        </p:nvSpPr>
        <p:spPr>
          <a:xfrm>
            <a:off x="1242551" y="3965101"/>
            <a:ext cx="9882649" cy="1449628"/>
          </a:xfrm>
          <a:prstGeom prst="rect">
            <a:avLst/>
          </a:prstGeom>
          <a:noFill/>
        </p:spPr>
        <p:txBody>
          <a:bodyPr wrap="square">
            <a:spAutoFit/>
          </a:bodyPr>
          <a:lstStyle/>
          <a:p>
            <a:pPr marL="190510" indent="-190510" defTabSz="609630">
              <a:lnSpc>
                <a:spcPct val="107000"/>
              </a:lnSpc>
              <a:spcAft>
                <a:spcPts val="400"/>
              </a:spcAft>
              <a:buFont typeface="Arial" panose="020B0604020202020204" pitchFamily="34" charset="0"/>
              <a:buChar char="•"/>
            </a:pPr>
            <a:r>
              <a:rPr lang="en-IN" sz="2000" b="1" u="sng" dirty="0"/>
              <a:t>Outcome</a:t>
            </a:r>
            <a:r>
              <a:rPr lang="en-IN" sz="2000" dirty="0"/>
              <a:t>: Teens ignite their innate leadership spark—learning to think independently, stand tall, and embrace the courage to lead.</a:t>
            </a:r>
          </a:p>
          <a:p>
            <a:pPr marL="190510" indent="-190510" defTabSz="609630">
              <a:lnSpc>
                <a:spcPct val="107000"/>
              </a:lnSpc>
              <a:spcAft>
                <a:spcPts val="400"/>
              </a:spcAft>
              <a:buFont typeface="Arial" panose="020B0604020202020204" pitchFamily="34" charset="0"/>
              <a:buChar char="•"/>
            </a:pPr>
            <a:r>
              <a:rPr lang="en-IN" sz="2000" b="1" u="sng" dirty="0"/>
              <a:t>Promise</a:t>
            </a:r>
            <a:r>
              <a:rPr lang="en-IN" sz="2000" dirty="0"/>
              <a:t>: </a:t>
            </a:r>
            <a:r>
              <a:rPr lang="en-GB" sz="2000" dirty="0"/>
              <a:t>Participants will shift from following to leading—responding to challenges with confidence, responsibility, and ownership </a:t>
            </a:r>
            <a:endParaRPr lang="en-IN" sz="2000" dirty="0"/>
          </a:p>
        </p:txBody>
      </p:sp>
    </p:spTree>
    <p:extLst>
      <p:ext uri="{BB962C8B-B14F-4D97-AF65-F5344CB8AC3E}">
        <p14:creationId xmlns:p14="http://schemas.microsoft.com/office/powerpoint/2010/main" val="247128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530992" y="500030"/>
            <a:ext cx="11130017" cy="5857941"/>
            <a:chOff x="0" y="0"/>
            <a:chExt cx="6090391" cy="3205489"/>
          </a:xfrm>
        </p:grpSpPr>
        <p:sp>
          <p:nvSpPr>
            <p:cNvPr id="6" name="Freeform 6"/>
            <p:cNvSpPr/>
            <p:nvPr/>
          </p:nvSpPr>
          <p:spPr>
            <a:xfrm>
              <a:off x="0" y="0"/>
              <a:ext cx="6090391" cy="3205489"/>
            </a:xfrm>
            <a:custGeom>
              <a:avLst/>
              <a:gdLst/>
              <a:ahLst/>
              <a:cxnLst/>
              <a:rect l="l" t="t" r="r" b="b"/>
              <a:pathLst>
                <a:path w="6090391" h="3205489">
                  <a:moveTo>
                    <a:pt x="5965931" y="3205489"/>
                  </a:moveTo>
                  <a:lnTo>
                    <a:pt x="124460" y="3205489"/>
                  </a:lnTo>
                  <a:cubicBezTo>
                    <a:pt x="55880" y="3205489"/>
                    <a:pt x="0" y="3149609"/>
                    <a:pt x="0" y="3081029"/>
                  </a:cubicBezTo>
                  <a:lnTo>
                    <a:pt x="0" y="124460"/>
                  </a:lnTo>
                  <a:cubicBezTo>
                    <a:pt x="0" y="55880"/>
                    <a:pt x="55880" y="0"/>
                    <a:pt x="124460" y="0"/>
                  </a:cubicBezTo>
                  <a:lnTo>
                    <a:pt x="5965931" y="0"/>
                  </a:lnTo>
                  <a:cubicBezTo>
                    <a:pt x="6034511" y="0"/>
                    <a:pt x="6090391" y="55880"/>
                    <a:pt x="6090391" y="124460"/>
                  </a:cubicBezTo>
                  <a:lnTo>
                    <a:pt x="6090391" y="3081029"/>
                  </a:lnTo>
                  <a:cubicBezTo>
                    <a:pt x="6090391" y="3149609"/>
                    <a:pt x="6034511" y="3205489"/>
                    <a:pt x="5965931" y="3205489"/>
                  </a:cubicBezTo>
                  <a:close/>
                </a:path>
              </a:pathLst>
            </a:custGeom>
            <a:solidFill>
              <a:srgbClr val="E46D9F"/>
            </a:solidFill>
          </p:spPr>
          <p:txBody>
            <a:bodyPr/>
            <a:lstStyle/>
            <a:p>
              <a:endParaRPr lang="en-IN" sz="1200" dirty="0"/>
            </a:p>
          </p:txBody>
        </p:sp>
      </p:grpSp>
      <p:graphicFrame>
        <p:nvGraphicFramePr>
          <p:cNvPr id="11" name="Table 10">
            <a:extLst>
              <a:ext uri="{FF2B5EF4-FFF2-40B4-BE49-F238E27FC236}">
                <a16:creationId xmlns:a16="http://schemas.microsoft.com/office/drawing/2014/main" id="{BA451B6E-692A-8C80-7CB1-439391FF9408}"/>
              </a:ext>
            </a:extLst>
          </p:cNvPr>
          <p:cNvGraphicFramePr>
            <a:graphicFrameLocks noGrp="1"/>
          </p:cNvGraphicFramePr>
          <p:nvPr>
            <p:extLst>
              <p:ext uri="{D42A27DB-BD31-4B8C-83A1-F6EECF244321}">
                <p14:modId xmlns:p14="http://schemas.microsoft.com/office/powerpoint/2010/main" val="4183827502"/>
              </p:ext>
            </p:extLst>
          </p:nvPr>
        </p:nvGraphicFramePr>
        <p:xfrm>
          <a:off x="888998" y="1372539"/>
          <a:ext cx="10414001" cy="3103095"/>
        </p:xfrm>
        <a:graphic>
          <a:graphicData uri="http://schemas.openxmlformats.org/drawingml/2006/table">
            <a:tbl>
              <a:tblPr firstRow="1" bandRow="1">
                <a:tableStyleId>{1E171933-4619-4E11-9A3F-F7608DF75F80}</a:tableStyleId>
              </a:tblPr>
              <a:tblGrid>
                <a:gridCol w="1690361">
                  <a:extLst>
                    <a:ext uri="{9D8B030D-6E8A-4147-A177-3AD203B41FA5}">
                      <a16:colId xmlns:a16="http://schemas.microsoft.com/office/drawing/2014/main" val="654132714"/>
                    </a:ext>
                  </a:extLst>
                </a:gridCol>
                <a:gridCol w="2046669">
                  <a:extLst>
                    <a:ext uri="{9D8B030D-6E8A-4147-A177-3AD203B41FA5}">
                      <a16:colId xmlns:a16="http://schemas.microsoft.com/office/drawing/2014/main" val="2507720561"/>
                    </a:ext>
                  </a:extLst>
                </a:gridCol>
                <a:gridCol w="6676971">
                  <a:extLst>
                    <a:ext uri="{9D8B030D-6E8A-4147-A177-3AD203B41FA5}">
                      <a16:colId xmlns:a16="http://schemas.microsoft.com/office/drawing/2014/main" val="3586454315"/>
                    </a:ext>
                  </a:extLst>
                </a:gridCol>
              </a:tblGrid>
              <a:tr h="573255">
                <a:tc>
                  <a:txBody>
                    <a:bodyPr/>
                    <a:lstStyle/>
                    <a:p>
                      <a:r>
                        <a:rPr lang="en-US" sz="1500" dirty="0"/>
                        <a:t>Sessions</a:t>
                      </a:r>
                      <a:endParaRPr lang="en-IN" sz="1500" dirty="0"/>
                    </a:p>
                  </a:txBody>
                  <a:tcPr marL="60960" marR="60960" marT="30480" marB="30480"/>
                </a:tc>
                <a:tc>
                  <a:txBody>
                    <a:bodyPr/>
                    <a:lstStyle/>
                    <a:p>
                      <a:r>
                        <a:rPr lang="en-US" sz="1500" dirty="0"/>
                        <a:t>Module</a:t>
                      </a:r>
                      <a:endParaRPr lang="en-IN" sz="1500" dirty="0"/>
                    </a:p>
                  </a:txBody>
                  <a:tcPr marL="60960" marR="60960" marT="30480" marB="30480"/>
                </a:tc>
                <a:tc>
                  <a:txBody>
                    <a:bodyPr/>
                    <a:lstStyle/>
                    <a:p>
                      <a:r>
                        <a:rPr lang="en-US" sz="1500" dirty="0"/>
                        <a:t>What is covered</a:t>
                      </a:r>
                      <a:endParaRPr lang="en-IN" sz="1500" dirty="0"/>
                    </a:p>
                  </a:txBody>
                  <a:tcPr marL="60960" marR="60960" marT="30480" marB="30480"/>
                </a:tc>
                <a:extLst>
                  <a:ext uri="{0D108BD9-81ED-4DB2-BD59-A6C34878D82A}">
                    <a16:rowId xmlns:a16="http://schemas.microsoft.com/office/drawing/2014/main" val="2776719452"/>
                  </a:ext>
                </a:extLst>
              </a:tr>
              <a:tr h="0">
                <a:tc>
                  <a:txBody>
                    <a:bodyPr/>
                    <a:lstStyle/>
                    <a:p>
                      <a:r>
                        <a:rPr lang="en-US" sz="1500" dirty="0"/>
                        <a:t>Session 1</a:t>
                      </a:r>
                      <a:endParaRPr lang="en-IN" sz="1500" dirty="0"/>
                    </a:p>
                  </a:txBody>
                  <a:tcPr marL="60960" marR="60960" marT="30480" marB="30480"/>
                </a:tc>
                <a:tc>
                  <a:txBody>
                    <a:bodyPr/>
                    <a:lstStyle/>
                    <a:p>
                      <a:pPr lvl="0"/>
                      <a:r>
                        <a:rPr lang="en-US" sz="1500" b="1" kern="1200" dirty="0">
                          <a:solidFill>
                            <a:schemeClr val="dk1"/>
                          </a:solidFill>
                          <a:effectLst/>
                          <a:latin typeface="+mn-lt"/>
                          <a:ea typeface="+mn-ea"/>
                          <a:cs typeface="+mn-cs"/>
                        </a:rPr>
                        <a:t>Know Who you are</a:t>
                      </a:r>
                      <a:endParaRPr lang="en-IN" sz="1500" kern="1200" dirty="0">
                        <a:solidFill>
                          <a:schemeClr val="dk1"/>
                        </a:solidFill>
                        <a:effectLst/>
                        <a:latin typeface="+mn-lt"/>
                        <a:ea typeface="+mn-ea"/>
                        <a:cs typeface="+mn-cs"/>
                      </a:endParaRPr>
                    </a:p>
                  </a:txBody>
                  <a:tcPr marL="60960" marR="60960" marT="30480" marB="30480"/>
                </a:tc>
                <a:tc>
                  <a:txBody>
                    <a:bodyPr/>
                    <a:lstStyle/>
                    <a:p>
                      <a:pPr marL="285750" indent="-285750">
                        <a:buFont typeface="Arial" panose="020B0604020202020204" pitchFamily="34" charset="0"/>
                        <a:buChar char="•"/>
                      </a:pPr>
                      <a:r>
                        <a:rPr lang="en-US" sz="1500" dirty="0"/>
                        <a:t>Passions</a:t>
                      </a:r>
                    </a:p>
                    <a:p>
                      <a:pPr marL="285750" indent="-285750">
                        <a:buFont typeface="Arial" panose="020B0604020202020204" pitchFamily="34" charset="0"/>
                        <a:buChar char="•"/>
                      </a:pPr>
                      <a:r>
                        <a:rPr lang="en-US" sz="1500" dirty="0"/>
                        <a:t>Strengths</a:t>
                      </a:r>
                    </a:p>
                    <a:p>
                      <a:pPr marL="285750" indent="-285750">
                        <a:buFont typeface="Arial" panose="020B0604020202020204" pitchFamily="34" charset="0"/>
                        <a:buChar char="•"/>
                      </a:pPr>
                      <a:r>
                        <a:rPr lang="en-US" sz="1500" dirty="0"/>
                        <a:t>Fears</a:t>
                      </a:r>
                    </a:p>
                  </a:txBody>
                  <a:tcPr marL="60960" marR="60960" marT="30480" marB="30480"/>
                </a:tc>
                <a:extLst>
                  <a:ext uri="{0D108BD9-81ED-4DB2-BD59-A6C34878D82A}">
                    <a16:rowId xmlns:a16="http://schemas.microsoft.com/office/drawing/2014/main" val="1065043935"/>
                  </a:ext>
                </a:extLst>
              </a:tr>
              <a:tr h="709967">
                <a:tc>
                  <a:txBody>
                    <a:bodyPr/>
                    <a:lstStyle/>
                    <a:p>
                      <a:r>
                        <a:rPr lang="en-US" sz="1500" dirty="0"/>
                        <a:t>Session 2</a:t>
                      </a:r>
                      <a:endParaRPr lang="en-IN" sz="15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500" b="1" kern="1200" dirty="0">
                          <a:solidFill>
                            <a:schemeClr val="dk1"/>
                          </a:solidFill>
                          <a:effectLst/>
                        </a:rPr>
                        <a:t>Emotional Intelligence</a:t>
                      </a:r>
                      <a:endParaRPr lang="en-IN" sz="1500" kern="1200" dirty="0">
                        <a:solidFill>
                          <a:schemeClr val="dk1"/>
                        </a:solidFill>
                        <a:effectLst/>
                        <a:latin typeface="+mn-lt"/>
                        <a:ea typeface="+mn-ea"/>
                        <a:cs typeface="+mn-cs"/>
                      </a:endParaRPr>
                    </a:p>
                  </a:txBody>
                  <a:tcPr marL="60960" marR="60960" marT="30480" marB="30480"/>
                </a:tc>
                <a:tc>
                  <a:txBody>
                    <a:bodyPr/>
                    <a:lstStyle/>
                    <a:p>
                      <a:pPr marL="285750" indent="-285750">
                        <a:buFont typeface="Arial" panose="020B0604020202020204" pitchFamily="34" charset="0"/>
                        <a:buChar char="•"/>
                      </a:pPr>
                      <a:r>
                        <a:rPr lang="en-US" sz="1500" dirty="0"/>
                        <a:t>Handling Emotions </a:t>
                      </a:r>
                    </a:p>
                    <a:p>
                      <a:pPr marL="285750" indent="-285750">
                        <a:buFont typeface="Arial" panose="020B0604020202020204" pitchFamily="34" charset="0"/>
                        <a:buChar char="•"/>
                      </a:pPr>
                      <a:r>
                        <a:rPr lang="en-US" sz="1500" dirty="0"/>
                        <a:t>Reframing Inner Dialogue</a:t>
                      </a:r>
                    </a:p>
                    <a:p>
                      <a:pPr marL="285750" indent="-285750">
                        <a:buFont typeface="Arial" panose="020B0604020202020204" pitchFamily="34" charset="0"/>
                        <a:buChar char="•"/>
                      </a:pPr>
                      <a:r>
                        <a:rPr lang="en-US" sz="1500" dirty="0"/>
                        <a:t>Leadership is Influence, not Authority</a:t>
                      </a:r>
                      <a:endParaRPr lang="en-IN" sz="1500" dirty="0"/>
                    </a:p>
                  </a:txBody>
                  <a:tcPr marL="60960" marR="60960" marT="30480" marB="30480"/>
                </a:tc>
                <a:extLst>
                  <a:ext uri="{0D108BD9-81ED-4DB2-BD59-A6C34878D82A}">
                    <a16:rowId xmlns:a16="http://schemas.microsoft.com/office/drawing/2014/main" val="3496241809"/>
                  </a:ext>
                </a:extLst>
              </a:tr>
              <a:tr h="0">
                <a:tc>
                  <a:txBody>
                    <a:bodyPr/>
                    <a:lstStyle/>
                    <a:p>
                      <a:r>
                        <a:rPr lang="en-US" sz="1500" dirty="0"/>
                        <a:t>Session 3</a:t>
                      </a:r>
                      <a:endParaRPr lang="en-IN" sz="1500" dirty="0"/>
                    </a:p>
                  </a:txBody>
                  <a:tcPr marL="60960" marR="60960" marT="30480" marB="30480"/>
                </a:tc>
                <a:tc>
                  <a:txBody>
                    <a:bodyPr/>
                    <a:lstStyle/>
                    <a:p>
                      <a:pPr lvl="0"/>
                      <a:r>
                        <a:rPr lang="en-IN" sz="1500" b="1" kern="1200" dirty="0">
                          <a:solidFill>
                            <a:schemeClr val="dk1"/>
                          </a:solidFill>
                          <a:effectLst/>
                        </a:rPr>
                        <a:t>Values</a:t>
                      </a:r>
                      <a:endParaRPr lang="en-IN" sz="1500" kern="1200" dirty="0">
                        <a:solidFill>
                          <a:schemeClr val="dk1"/>
                        </a:solidFill>
                        <a:effectLst/>
                        <a:latin typeface="+mn-lt"/>
                        <a:ea typeface="+mn-ea"/>
                        <a:cs typeface="+mn-cs"/>
                      </a:endParaRPr>
                    </a:p>
                  </a:txBody>
                  <a:tcPr marL="60960" marR="60960" marT="30480" marB="30480"/>
                </a:tc>
                <a:tc>
                  <a:txBody>
                    <a:bodyPr/>
                    <a:lstStyle/>
                    <a:p>
                      <a:pPr marL="285750" indent="-285750">
                        <a:buFont typeface="Arial" panose="020B0604020202020204" pitchFamily="34" charset="0"/>
                        <a:buChar char="•"/>
                      </a:pPr>
                      <a:r>
                        <a:rPr lang="en-US" sz="1500" dirty="0"/>
                        <a:t>Core Values</a:t>
                      </a:r>
                    </a:p>
                    <a:p>
                      <a:pPr marL="285750" indent="-285750">
                        <a:buFont typeface="Arial" panose="020B0604020202020204" pitchFamily="34" charset="0"/>
                        <a:buChar char="•"/>
                      </a:pPr>
                      <a:r>
                        <a:rPr lang="en-US" sz="1500" dirty="0"/>
                        <a:t>Moral Compass</a:t>
                      </a:r>
                      <a:endParaRPr lang="en-IN" sz="1500" dirty="0"/>
                    </a:p>
                  </a:txBody>
                  <a:tcPr marL="60960" marR="60960" marT="30480" marB="30480"/>
                </a:tc>
                <a:extLst>
                  <a:ext uri="{0D108BD9-81ED-4DB2-BD59-A6C34878D82A}">
                    <a16:rowId xmlns:a16="http://schemas.microsoft.com/office/drawing/2014/main" val="2194836808"/>
                  </a:ext>
                </a:extLst>
              </a:tr>
              <a:tr h="129665">
                <a:tc>
                  <a:txBody>
                    <a:bodyPr/>
                    <a:lstStyle/>
                    <a:p>
                      <a:r>
                        <a:rPr lang="en-US" sz="1500" dirty="0"/>
                        <a:t>Session 4</a:t>
                      </a:r>
                      <a:endParaRPr lang="en-IN" sz="15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Growth Mindset</a:t>
                      </a:r>
                      <a:endParaRPr lang="en-IN" sz="1500" b="1" dirty="0"/>
                    </a:p>
                  </a:txBody>
                  <a:tcPr marL="60960" marR="60960" marT="30480" marB="30480"/>
                </a:tc>
                <a:tc>
                  <a:txBody>
                    <a:bodyPr/>
                    <a:lstStyle/>
                    <a:p>
                      <a:pPr marL="285750" indent="-285750">
                        <a:buFont typeface="Arial" panose="020B0604020202020204" pitchFamily="34" charset="0"/>
                        <a:buChar char="•"/>
                      </a:pPr>
                      <a:r>
                        <a:rPr lang="en-US" sz="1500" dirty="0"/>
                        <a:t>Fixed Mindset Vs. Growth Mindset</a:t>
                      </a:r>
                    </a:p>
                    <a:p>
                      <a:pPr marL="285750" indent="-285750">
                        <a:buFont typeface="Arial" panose="020B0604020202020204" pitchFamily="34" charset="0"/>
                        <a:buChar char="•"/>
                      </a:pPr>
                      <a:r>
                        <a:rPr lang="en-US" sz="1500" dirty="0"/>
                        <a:t>Habit Building</a:t>
                      </a:r>
                    </a:p>
                  </a:txBody>
                  <a:tcPr marL="60960" marR="60960" marT="30480" marB="30480"/>
                </a:tc>
                <a:extLst>
                  <a:ext uri="{0D108BD9-81ED-4DB2-BD59-A6C34878D82A}">
                    <a16:rowId xmlns:a16="http://schemas.microsoft.com/office/drawing/2014/main" val="2159787749"/>
                  </a:ext>
                </a:extLst>
              </a:tr>
            </a:tbl>
          </a:graphicData>
        </a:graphic>
      </p:graphicFrame>
      <p:sp>
        <p:nvSpPr>
          <p:cNvPr id="12" name="TextBox 11">
            <a:extLst>
              <a:ext uri="{FF2B5EF4-FFF2-40B4-BE49-F238E27FC236}">
                <a16:creationId xmlns:a16="http://schemas.microsoft.com/office/drawing/2014/main" id="{1C64470F-BE12-B6A1-FB71-73AFECB14EA7}"/>
              </a:ext>
            </a:extLst>
          </p:cNvPr>
          <p:cNvSpPr txBox="1"/>
          <p:nvPr/>
        </p:nvSpPr>
        <p:spPr>
          <a:xfrm>
            <a:off x="530992" y="643190"/>
            <a:ext cx="13083409" cy="584775"/>
          </a:xfrm>
          <a:prstGeom prst="rect">
            <a:avLst/>
          </a:prstGeom>
          <a:noFill/>
        </p:spPr>
        <p:txBody>
          <a:bodyPr wrap="square">
            <a:spAutoFit/>
          </a:bodyPr>
          <a:lstStyle/>
          <a:p>
            <a:r>
              <a:rPr lang="en-US" sz="3200" b="1" dirty="0"/>
              <a:t>“Rise as a Leader” Workshop – Program Structure</a:t>
            </a:r>
            <a:endParaRPr lang="en-US" sz="4288" dirty="0">
              <a:solidFill>
                <a:srgbClr val="E46D9F"/>
              </a:solidFill>
              <a:latin typeface="League Spartan"/>
            </a:endParaRPr>
          </a:p>
        </p:txBody>
      </p:sp>
      <p:sp>
        <p:nvSpPr>
          <p:cNvPr id="10" name="TextBox 9">
            <a:extLst>
              <a:ext uri="{FF2B5EF4-FFF2-40B4-BE49-F238E27FC236}">
                <a16:creationId xmlns:a16="http://schemas.microsoft.com/office/drawing/2014/main" id="{9F9E3759-FFB1-5F3A-9EE2-8CFB2F21993C}"/>
              </a:ext>
            </a:extLst>
          </p:cNvPr>
          <p:cNvSpPr txBox="1"/>
          <p:nvPr/>
        </p:nvSpPr>
        <p:spPr>
          <a:xfrm>
            <a:off x="661472" y="4475634"/>
            <a:ext cx="10869055" cy="1930528"/>
          </a:xfrm>
          <a:prstGeom prst="rect">
            <a:avLst/>
          </a:prstGeom>
          <a:noFill/>
        </p:spPr>
        <p:txBody>
          <a:bodyPr wrap="square">
            <a:spAutoFit/>
          </a:bodyPr>
          <a:lstStyle/>
          <a:p>
            <a:pPr algn="just">
              <a:lnSpc>
                <a:spcPct val="107000"/>
              </a:lnSpc>
              <a:spcAft>
                <a:spcPts val="600"/>
              </a:spcAft>
              <a:buNone/>
            </a:pPr>
            <a:r>
              <a:rPr lang="en-IN" sz="1800" b="1" u="sng" dirty="0">
                <a:solidFill>
                  <a:srgbClr val="333333"/>
                </a:solidFill>
                <a:effectLst/>
                <a:latin typeface="Arial" panose="020B0604020202020204" pitchFamily="34" charset="0"/>
                <a:ea typeface="Verdana" panose="020B0604030504040204" pitchFamily="34" charset="0"/>
                <a:cs typeface="Arial" panose="020B0604020202020204" pitchFamily="34" charset="0"/>
              </a:rPr>
              <a:t>Outcome</a:t>
            </a:r>
            <a:r>
              <a:rPr lang="en-IN" sz="1800" dirty="0">
                <a:solidFill>
                  <a:srgbClr val="333333"/>
                </a:solidFill>
                <a:effectLst/>
                <a:latin typeface="Arial" panose="020B0604020202020204" pitchFamily="34" charset="0"/>
                <a:ea typeface="Verdana" panose="020B0604030504040204" pitchFamily="34" charset="0"/>
                <a:cs typeface="Arial" panose="020B0604020202020204" pitchFamily="34" charset="0"/>
              </a:rPr>
              <a:t>: </a:t>
            </a:r>
            <a:r>
              <a:rPr lang="en-US" dirty="0"/>
              <a:t>Participants gain deep </a:t>
            </a:r>
            <a:r>
              <a:rPr lang="en-US" b="1" dirty="0"/>
              <a:t>self-awareness and emotional intelligence</a:t>
            </a:r>
            <a:r>
              <a:rPr lang="en-US" dirty="0"/>
              <a:t>, empowering them to lead with confidence, empathy, and authenticity—backed by research showing teen leadership programs significantly boost self-insight, communication, and interpersonal understanding.</a:t>
            </a:r>
          </a:p>
          <a:p>
            <a:pPr algn="just">
              <a:lnSpc>
                <a:spcPct val="107000"/>
              </a:lnSpc>
              <a:spcAft>
                <a:spcPts val="600"/>
              </a:spcAft>
              <a:buNone/>
            </a:pPr>
            <a:r>
              <a:rPr lang="en-US" b="1" u="sng" dirty="0"/>
              <a:t>Promise</a:t>
            </a:r>
            <a:r>
              <a:rPr lang="en-US" dirty="0"/>
              <a:t>: We promise a transformational journey where teens will step into authentic leadership—guided by clear values, adaptive mindset, and the emotional strength to influence others beyond formal authority.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A3A51-3318-7FA2-0BD2-AB9E2CF13BD3}"/>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C6F8BEB1-FA02-2EB4-E10F-440850DE2E83}"/>
              </a:ext>
            </a:extLst>
          </p:cNvPr>
          <p:cNvGrpSpPr/>
          <p:nvPr/>
        </p:nvGrpSpPr>
        <p:grpSpPr>
          <a:xfrm>
            <a:off x="530992" y="500030"/>
            <a:ext cx="11130017" cy="5857941"/>
            <a:chOff x="0" y="0"/>
            <a:chExt cx="6090391" cy="3205489"/>
          </a:xfrm>
        </p:grpSpPr>
        <p:sp>
          <p:nvSpPr>
            <p:cNvPr id="6" name="Freeform 6">
              <a:extLst>
                <a:ext uri="{FF2B5EF4-FFF2-40B4-BE49-F238E27FC236}">
                  <a16:creationId xmlns:a16="http://schemas.microsoft.com/office/drawing/2014/main" id="{AB7424B4-8E50-6431-8F42-5043356D4EC8}"/>
                </a:ext>
              </a:extLst>
            </p:cNvPr>
            <p:cNvSpPr/>
            <p:nvPr/>
          </p:nvSpPr>
          <p:spPr>
            <a:xfrm>
              <a:off x="0" y="0"/>
              <a:ext cx="6090391" cy="3205489"/>
            </a:xfrm>
            <a:custGeom>
              <a:avLst/>
              <a:gdLst/>
              <a:ahLst/>
              <a:cxnLst/>
              <a:rect l="l" t="t" r="r" b="b"/>
              <a:pathLst>
                <a:path w="6090391" h="3205489">
                  <a:moveTo>
                    <a:pt x="5965931" y="3205489"/>
                  </a:moveTo>
                  <a:lnTo>
                    <a:pt x="124460" y="3205489"/>
                  </a:lnTo>
                  <a:cubicBezTo>
                    <a:pt x="55880" y="3205489"/>
                    <a:pt x="0" y="3149609"/>
                    <a:pt x="0" y="3081029"/>
                  </a:cubicBezTo>
                  <a:lnTo>
                    <a:pt x="0" y="124460"/>
                  </a:lnTo>
                  <a:cubicBezTo>
                    <a:pt x="0" y="55880"/>
                    <a:pt x="55880" y="0"/>
                    <a:pt x="124460" y="0"/>
                  </a:cubicBezTo>
                  <a:lnTo>
                    <a:pt x="5965931" y="0"/>
                  </a:lnTo>
                  <a:cubicBezTo>
                    <a:pt x="6034511" y="0"/>
                    <a:pt x="6090391" y="55880"/>
                    <a:pt x="6090391" y="124460"/>
                  </a:cubicBezTo>
                  <a:lnTo>
                    <a:pt x="6090391" y="3081029"/>
                  </a:lnTo>
                  <a:cubicBezTo>
                    <a:pt x="6090391" y="3149609"/>
                    <a:pt x="6034511" y="3205489"/>
                    <a:pt x="5965931" y="3205489"/>
                  </a:cubicBezTo>
                  <a:close/>
                </a:path>
              </a:pathLst>
            </a:custGeom>
            <a:solidFill>
              <a:srgbClr val="E46D9F"/>
            </a:solidFill>
          </p:spPr>
          <p:txBody>
            <a:bodyPr/>
            <a:lstStyle/>
            <a:p>
              <a:endParaRPr lang="en-IN" sz="1200"/>
            </a:p>
          </p:txBody>
        </p:sp>
      </p:grpSp>
      <p:graphicFrame>
        <p:nvGraphicFramePr>
          <p:cNvPr id="11" name="Table 10">
            <a:extLst>
              <a:ext uri="{FF2B5EF4-FFF2-40B4-BE49-F238E27FC236}">
                <a16:creationId xmlns:a16="http://schemas.microsoft.com/office/drawing/2014/main" id="{51EB78E6-9E58-F16D-85C2-D4CB7791A9D3}"/>
              </a:ext>
            </a:extLst>
          </p:cNvPr>
          <p:cNvGraphicFramePr>
            <a:graphicFrameLocks noGrp="1"/>
          </p:cNvGraphicFramePr>
          <p:nvPr>
            <p:extLst>
              <p:ext uri="{D42A27DB-BD31-4B8C-83A1-F6EECF244321}">
                <p14:modId xmlns:p14="http://schemas.microsoft.com/office/powerpoint/2010/main" val="1755697986"/>
              </p:ext>
            </p:extLst>
          </p:nvPr>
        </p:nvGraphicFramePr>
        <p:xfrm>
          <a:off x="921939" y="1652178"/>
          <a:ext cx="10363200" cy="2493495"/>
        </p:xfrm>
        <a:graphic>
          <a:graphicData uri="http://schemas.openxmlformats.org/drawingml/2006/table">
            <a:tbl>
              <a:tblPr firstRow="1" bandRow="1">
                <a:tableStyleId>{1E171933-4619-4E11-9A3F-F7608DF75F80}</a:tableStyleId>
              </a:tblPr>
              <a:tblGrid>
                <a:gridCol w="1879600">
                  <a:extLst>
                    <a:ext uri="{9D8B030D-6E8A-4147-A177-3AD203B41FA5}">
                      <a16:colId xmlns:a16="http://schemas.microsoft.com/office/drawing/2014/main" val="654132714"/>
                    </a:ext>
                  </a:extLst>
                </a:gridCol>
                <a:gridCol w="8483600">
                  <a:extLst>
                    <a:ext uri="{9D8B030D-6E8A-4147-A177-3AD203B41FA5}">
                      <a16:colId xmlns:a16="http://schemas.microsoft.com/office/drawing/2014/main" val="2507720561"/>
                    </a:ext>
                  </a:extLst>
                </a:gridCol>
              </a:tblGrid>
              <a:tr h="573255">
                <a:tc>
                  <a:txBody>
                    <a:bodyPr/>
                    <a:lstStyle/>
                    <a:p>
                      <a:r>
                        <a:rPr lang="en-US" sz="1700" dirty="0"/>
                        <a:t>Sessions</a:t>
                      </a:r>
                      <a:endParaRPr lang="en-IN" sz="1700" dirty="0"/>
                    </a:p>
                  </a:txBody>
                  <a:tcPr marL="60960" marR="60960" marT="30480" marB="30480"/>
                </a:tc>
                <a:tc>
                  <a:txBody>
                    <a:bodyPr/>
                    <a:lstStyle/>
                    <a:p>
                      <a:r>
                        <a:rPr lang="en-US" sz="1700" dirty="0"/>
                        <a:t>Module</a:t>
                      </a:r>
                      <a:endParaRPr lang="en-IN" sz="1700" dirty="0"/>
                    </a:p>
                  </a:txBody>
                  <a:tcPr marL="60960" marR="60960" marT="30480" marB="30480"/>
                </a:tc>
                <a:extLst>
                  <a:ext uri="{0D108BD9-81ED-4DB2-BD59-A6C34878D82A}">
                    <a16:rowId xmlns:a16="http://schemas.microsoft.com/office/drawing/2014/main" val="2776719452"/>
                  </a:ext>
                </a:extLst>
              </a:tr>
              <a:tr h="0">
                <a:tc>
                  <a:txBody>
                    <a:bodyPr/>
                    <a:lstStyle/>
                    <a:p>
                      <a:r>
                        <a:rPr lang="en-US" sz="1700" dirty="0"/>
                        <a:t>Week 1</a:t>
                      </a:r>
                      <a:endParaRPr lang="en-IN" sz="1700" dirty="0"/>
                    </a:p>
                  </a:txBody>
                  <a:tcPr marL="60960" marR="60960" marT="30480" marB="30480"/>
                </a:tc>
                <a:tc>
                  <a:txBody>
                    <a:bodyPr/>
                    <a:lstStyle/>
                    <a:p>
                      <a:pPr lvl="0"/>
                      <a:r>
                        <a:rPr lang="en-US" sz="1700" kern="1200" dirty="0">
                          <a:solidFill>
                            <a:schemeClr val="dk1"/>
                          </a:solidFill>
                          <a:effectLst/>
                          <a:latin typeface="+mn-lt"/>
                          <a:ea typeface="+mn-ea"/>
                          <a:cs typeface="+mn-cs"/>
                        </a:rPr>
                        <a:t>Self Love – A Deep Dive</a:t>
                      </a:r>
                    </a:p>
                  </a:txBody>
                  <a:tcPr marL="60960" marR="60960" marT="30480" marB="30480"/>
                </a:tc>
                <a:extLst>
                  <a:ext uri="{0D108BD9-81ED-4DB2-BD59-A6C34878D82A}">
                    <a16:rowId xmlns:a16="http://schemas.microsoft.com/office/drawing/2014/main" val="1065043935"/>
                  </a:ext>
                </a:extLst>
              </a:tr>
              <a:tr h="0">
                <a:tc>
                  <a:txBody>
                    <a:bodyPr/>
                    <a:lstStyle/>
                    <a:p>
                      <a:r>
                        <a:rPr lang="en-US" sz="1700" dirty="0"/>
                        <a:t>Week 2</a:t>
                      </a:r>
                      <a:endParaRPr lang="en-IN" sz="1700" dirty="0"/>
                    </a:p>
                  </a:txBody>
                  <a:tcPr marL="60960" marR="60960" marT="30480" marB="30480"/>
                </a:tc>
                <a:tc>
                  <a:txBody>
                    <a:bodyPr/>
                    <a:lstStyle/>
                    <a:p>
                      <a:pPr lvl="0"/>
                      <a:r>
                        <a:rPr lang="en-US" sz="1700" b="0" kern="1200" dirty="0">
                          <a:solidFill>
                            <a:schemeClr val="dk1"/>
                          </a:solidFill>
                          <a:effectLst/>
                          <a:latin typeface="+mn-lt"/>
                          <a:ea typeface="+mn-ea"/>
                          <a:cs typeface="+mn-cs"/>
                        </a:rPr>
                        <a:t>Ownership/Responsibility</a:t>
                      </a:r>
                      <a:endParaRPr lang="en-IN" sz="1700" b="0" kern="1200" dirty="0">
                        <a:solidFill>
                          <a:schemeClr val="dk1"/>
                        </a:solidFill>
                        <a:effectLst/>
                        <a:latin typeface="+mn-lt"/>
                        <a:ea typeface="+mn-ea"/>
                        <a:cs typeface="+mn-cs"/>
                      </a:endParaRPr>
                    </a:p>
                  </a:txBody>
                  <a:tcPr marL="60960" marR="60960" marT="30480" marB="30480"/>
                </a:tc>
                <a:extLst>
                  <a:ext uri="{0D108BD9-81ED-4DB2-BD59-A6C34878D82A}">
                    <a16:rowId xmlns:a16="http://schemas.microsoft.com/office/drawing/2014/main" val="3496241809"/>
                  </a:ext>
                </a:extLst>
              </a:tr>
              <a:tr h="0">
                <a:tc>
                  <a:txBody>
                    <a:bodyPr/>
                    <a:lstStyle/>
                    <a:p>
                      <a:r>
                        <a:rPr lang="en-US" sz="1700" dirty="0"/>
                        <a:t>Week 3</a:t>
                      </a:r>
                      <a:endParaRPr lang="en-IN" sz="17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t>Altering the belief system</a:t>
                      </a:r>
                      <a:endParaRPr lang="en-IN" sz="1700" b="0" dirty="0"/>
                    </a:p>
                  </a:txBody>
                  <a:tcPr marL="60960" marR="60960" marT="30480" marB="30480"/>
                </a:tc>
                <a:extLst>
                  <a:ext uri="{0D108BD9-81ED-4DB2-BD59-A6C34878D82A}">
                    <a16:rowId xmlns:a16="http://schemas.microsoft.com/office/drawing/2014/main" val="2194836808"/>
                  </a:ext>
                </a:extLst>
              </a:tr>
              <a:tr h="190875">
                <a:tc>
                  <a:txBody>
                    <a:bodyPr/>
                    <a:lstStyle/>
                    <a:p>
                      <a:r>
                        <a:rPr lang="en-US" sz="1700" dirty="0"/>
                        <a:t>Week 4</a:t>
                      </a:r>
                      <a:endParaRPr lang="en-IN" sz="17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kern="1200" dirty="0">
                          <a:solidFill>
                            <a:schemeClr val="dk1"/>
                          </a:solidFill>
                          <a:effectLst/>
                          <a:latin typeface="+mn-lt"/>
                          <a:ea typeface="+mn-ea"/>
                          <a:cs typeface="+mn-cs"/>
                        </a:rPr>
                        <a:t>Goal Setting</a:t>
                      </a:r>
                      <a:endParaRPr lang="en-IN" sz="1700" b="0" kern="1200" dirty="0">
                        <a:solidFill>
                          <a:schemeClr val="dk1"/>
                        </a:solidFill>
                        <a:effectLst/>
                        <a:latin typeface="+mn-lt"/>
                        <a:ea typeface="+mn-ea"/>
                        <a:cs typeface="+mn-cs"/>
                      </a:endParaRPr>
                    </a:p>
                  </a:txBody>
                  <a:tcPr marL="60960" marR="60960" marT="30480" marB="30480"/>
                </a:tc>
                <a:extLst>
                  <a:ext uri="{0D108BD9-81ED-4DB2-BD59-A6C34878D82A}">
                    <a16:rowId xmlns:a16="http://schemas.microsoft.com/office/drawing/2014/main" val="2159787749"/>
                  </a:ext>
                </a:extLst>
              </a:tr>
              <a:tr h="133881">
                <a:tc>
                  <a:txBody>
                    <a:bodyPr/>
                    <a:lstStyle/>
                    <a:p>
                      <a:r>
                        <a:rPr lang="en-US" sz="1700" dirty="0"/>
                        <a:t>Week 5</a:t>
                      </a:r>
                      <a:endParaRPr lang="en-IN" sz="17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t>Managing Resistances</a:t>
                      </a:r>
                      <a:endParaRPr lang="en-IN" sz="1700" b="0" dirty="0"/>
                    </a:p>
                  </a:txBody>
                  <a:tcPr marL="60960" marR="60960" marT="30480" marB="30480"/>
                </a:tc>
                <a:extLst>
                  <a:ext uri="{0D108BD9-81ED-4DB2-BD59-A6C34878D82A}">
                    <a16:rowId xmlns:a16="http://schemas.microsoft.com/office/drawing/2014/main" val="1314384158"/>
                  </a:ext>
                </a:extLst>
              </a:tr>
              <a:tr h="0">
                <a:tc>
                  <a:txBody>
                    <a:bodyPr/>
                    <a:lstStyle/>
                    <a:p>
                      <a:r>
                        <a:rPr lang="en-US" sz="1700" dirty="0"/>
                        <a:t>Week 6</a:t>
                      </a:r>
                      <a:endParaRPr lang="en-IN" sz="17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t>Affirmation &amp; Visualization</a:t>
                      </a:r>
                      <a:endParaRPr lang="en-IN" sz="1700" b="0" dirty="0"/>
                    </a:p>
                  </a:txBody>
                  <a:tcPr marL="60960" marR="60960" marT="30480" marB="30480"/>
                </a:tc>
                <a:extLst>
                  <a:ext uri="{0D108BD9-81ED-4DB2-BD59-A6C34878D82A}">
                    <a16:rowId xmlns:a16="http://schemas.microsoft.com/office/drawing/2014/main" val="4176787043"/>
                  </a:ext>
                </a:extLst>
              </a:tr>
            </a:tbl>
          </a:graphicData>
        </a:graphic>
      </p:graphicFrame>
      <p:sp>
        <p:nvSpPr>
          <p:cNvPr id="12" name="TextBox 11">
            <a:extLst>
              <a:ext uri="{FF2B5EF4-FFF2-40B4-BE49-F238E27FC236}">
                <a16:creationId xmlns:a16="http://schemas.microsoft.com/office/drawing/2014/main" id="{45B1BA7E-7EF6-A4DF-B253-D1C803BB363B}"/>
              </a:ext>
            </a:extLst>
          </p:cNvPr>
          <p:cNvSpPr txBox="1"/>
          <p:nvPr/>
        </p:nvSpPr>
        <p:spPr>
          <a:xfrm>
            <a:off x="530992" y="643190"/>
            <a:ext cx="13083409" cy="1077218"/>
          </a:xfrm>
          <a:prstGeom prst="rect">
            <a:avLst/>
          </a:prstGeom>
          <a:noFill/>
        </p:spPr>
        <p:txBody>
          <a:bodyPr wrap="square">
            <a:spAutoFit/>
          </a:bodyPr>
          <a:lstStyle/>
          <a:p>
            <a:r>
              <a:rPr lang="en-US" sz="3200" b="1" dirty="0"/>
              <a:t>“Self Mastery” One to One Coaching Program – Program </a:t>
            </a:r>
          </a:p>
          <a:p>
            <a:r>
              <a:rPr lang="en-US" sz="3200" b="1" dirty="0"/>
              <a:t>Structure</a:t>
            </a:r>
            <a:endParaRPr lang="en-US" sz="4288" dirty="0">
              <a:solidFill>
                <a:srgbClr val="E46D9F"/>
              </a:solidFill>
              <a:latin typeface="League Spartan"/>
            </a:endParaRPr>
          </a:p>
        </p:txBody>
      </p:sp>
      <p:sp>
        <p:nvSpPr>
          <p:cNvPr id="10" name="TextBox 9">
            <a:extLst>
              <a:ext uri="{FF2B5EF4-FFF2-40B4-BE49-F238E27FC236}">
                <a16:creationId xmlns:a16="http://schemas.microsoft.com/office/drawing/2014/main" id="{8A7CFB75-B53D-64EC-4571-0004E208F77E}"/>
              </a:ext>
            </a:extLst>
          </p:cNvPr>
          <p:cNvSpPr txBox="1"/>
          <p:nvPr/>
        </p:nvSpPr>
        <p:spPr>
          <a:xfrm>
            <a:off x="795867" y="4288834"/>
            <a:ext cx="10615344" cy="1925976"/>
          </a:xfrm>
          <a:prstGeom prst="rect">
            <a:avLst/>
          </a:prstGeom>
          <a:noFill/>
        </p:spPr>
        <p:txBody>
          <a:bodyPr wrap="square">
            <a:spAutoFit/>
          </a:bodyPr>
          <a:lstStyle/>
          <a:p>
            <a:pPr algn="just">
              <a:lnSpc>
                <a:spcPct val="107000"/>
              </a:lnSpc>
              <a:spcAft>
                <a:spcPts val="600"/>
              </a:spcAft>
              <a:buNone/>
            </a:pPr>
            <a:r>
              <a:rPr lang="en-IN" sz="1800" b="1" u="sng" dirty="0">
                <a:solidFill>
                  <a:srgbClr val="333333"/>
                </a:solidFill>
                <a:effectLst/>
                <a:latin typeface="Arial" panose="020B0604020202020204" pitchFamily="34" charset="0"/>
                <a:ea typeface="Verdana" panose="020B0604030504040204" pitchFamily="34" charset="0"/>
                <a:cs typeface="Arial" panose="020B0604020202020204" pitchFamily="34" charset="0"/>
              </a:rPr>
              <a:t>Outcome</a:t>
            </a:r>
            <a:r>
              <a:rPr lang="en-IN" sz="1800" dirty="0">
                <a:solidFill>
                  <a:srgbClr val="333333"/>
                </a:solidFill>
                <a:effectLst/>
                <a:latin typeface="Arial" panose="020B0604020202020204" pitchFamily="34" charset="0"/>
                <a:ea typeface="Verdana" panose="020B0604030504040204" pitchFamily="34" charset="0"/>
                <a:cs typeface="Arial" panose="020B0604020202020204" pitchFamily="34" charset="0"/>
              </a:rPr>
              <a:t>: </a:t>
            </a:r>
            <a:r>
              <a:rPr lang="en-US" dirty="0"/>
              <a:t>Teens achieve profound </a:t>
            </a:r>
            <a:r>
              <a:rPr lang="en-US" b="1" dirty="0"/>
              <a:t>self-awareness and mental clarity</a:t>
            </a:r>
            <a:r>
              <a:rPr lang="en-US" dirty="0"/>
              <a:t>, consciously shaping habits, emotions, and beliefs that align with their deepest values—gaining resilience, focused action, and authentic self-alignment.</a:t>
            </a:r>
            <a:endParaRPr lang="en-IN" sz="1100" dirty="0">
              <a:solidFill>
                <a:srgbClr val="333333"/>
              </a:solidFill>
              <a:effectLst/>
              <a:latin typeface="Arial" panose="020B0604020202020204" pitchFamily="34" charset="0"/>
              <a:ea typeface="Verdana" panose="020B0604030504040204" pitchFamily="34" charset="0"/>
              <a:cs typeface="Times New Roman" panose="02020603050405020304" pitchFamily="18" charset="0"/>
            </a:endParaRPr>
          </a:p>
          <a:p>
            <a:pPr algn="just">
              <a:lnSpc>
                <a:spcPct val="107000"/>
              </a:lnSpc>
              <a:spcAft>
                <a:spcPts val="600"/>
              </a:spcAft>
              <a:buNone/>
            </a:pPr>
            <a:r>
              <a:rPr lang="en-IN" sz="1800" b="1" u="sng" dirty="0">
                <a:solidFill>
                  <a:srgbClr val="333333"/>
                </a:solidFill>
                <a:effectLst/>
                <a:latin typeface="Arial" panose="020B0604020202020204" pitchFamily="34" charset="0"/>
                <a:ea typeface="Verdana" panose="020B0604030504040204" pitchFamily="34" charset="0"/>
                <a:cs typeface="Arial" panose="020B0604020202020204" pitchFamily="34" charset="0"/>
              </a:rPr>
              <a:t>Promise</a:t>
            </a:r>
            <a:r>
              <a:rPr lang="en-IN" sz="1800" dirty="0">
                <a:solidFill>
                  <a:srgbClr val="333333"/>
                </a:solidFill>
                <a:effectLst/>
                <a:latin typeface="Arial" panose="020B0604020202020204" pitchFamily="34" charset="0"/>
                <a:ea typeface="Verdana" panose="020B0604030504040204" pitchFamily="34" charset="0"/>
                <a:cs typeface="Arial" panose="020B0604020202020204" pitchFamily="34" charset="0"/>
              </a:rPr>
              <a:t>: </a:t>
            </a:r>
            <a:r>
              <a:rPr lang="en-US" dirty="0"/>
              <a:t>We promise to guide you on a personalized journey of transformation—unlocking your inner power by dismantling limiting beliefs and building sustainable habits to live with intentional purpose, emotional mastery, and unwavering self-trust.</a:t>
            </a:r>
            <a:endParaRPr lang="en-IN" sz="1100" dirty="0">
              <a:solidFill>
                <a:srgbClr val="333333"/>
              </a:solidFill>
              <a:effectLst/>
              <a:latin typeface="Arial" panose="020B060402020202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357335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6"/>
</p:tagLst>
</file>

<file path=ppt/theme/theme1.xml><?xml version="1.0" encoding="utf-8"?>
<a:theme xmlns:a="http://schemas.openxmlformats.org/drawingml/2006/main" name="GradientRise">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Custom 3">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 id="{FF74CFCA-15A8-4A19-8791-A4B07AC19AED}" vid="{4F1DA30D-FBF7-47F9-8AB5-ACED5332D3E0}"/>
    </a:ext>
  </a:extLst>
</a:theme>
</file>

<file path=docMetadata/LabelInfo.xml><?xml version="1.0" encoding="utf-8"?>
<clbl:labelList xmlns:clbl="http://schemas.microsoft.com/office/2020/mipLabelMetadata">
  <clbl:label id="{3741da7a-79c1-417c-b408-16c0bfe99fca}" enabled="1" method="Standard" siteId="{1e355c04-e0a4-42ed-8e2d-7351591f0ef1}" removed="0"/>
</clbl:labelList>
</file>

<file path=docProps/app.xml><?xml version="1.0" encoding="utf-8"?>
<Properties xmlns="http://schemas.openxmlformats.org/officeDocument/2006/extended-properties" xmlns:vt="http://schemas.openxmlformats.org/officeDocument/2006/docPropsVTypes">
  <TotalTime>46</TotalTime>
  <Words>566</Words>
  <Application>Microsoft Office PowerPoint</Application>
  <PresentationFormat>Widescreen</PresentationFormat>
  <Paragraphs>68</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Avenir Next LT Pro</vt:lpstr>
      <vt:lpstr>Avenir Next LT Pro Light</vt:lpstr>
      <vt:lpstr>DM Sans</vt:lpstr>
      <vt:lpstr>League Spartan</vt:lpstr>
      <vt:lpstr>Neue Haas Grotesk Text Pro</vt:lpstr>
      <vt:lpstr>GradientRise</vt:lpstr>
      <vt:lpstr>THE TEEN TITANS (TTT) LEADERSHIP PROGRAM</vt:lpstr>
      <vt:lpstr>How will I help you?</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Srividhya Sithirai Petchimuthu</dc:creator>
  <cp:lastModifiedBy>Srividhya Sithirai Petchimuthu</cp:lastModifiedBy>
  <cp:revision>1</cp:revision>
  <dcterms:created xsi:type="dcterms:W3CDTF">2025-08-31T16:55:03Z</dcterms:created>
  <dcterms:modified xsi:type="dcterms:W3CDTF">2025-08-31T18:12:51Z</dcterms:modified>
</cp:coreProperties>
</file>